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258" r:id="rId3"/>
    <p:sldId id="275" r:id="rId4"/>
    <p:sldId id="274" r:id="rId5"/>
    <p:sldId id="263" r:id="rId6"/>
    <p:sldId id="278" r:id="rId7"/>
    <p:sldId id="279" r:id="rId8"/>
    <p:sldId id="264" r:id="rId9"/>
    <p:sldId id="269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AF12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489" autoAdjust="0"/>
  </p:normalViewPr>
  <p:slideViewPr>
    <p:cSldViewPr>
      <p:cViewPr varScale="1">
        <p:scale>
          <a:sx n="52" d="100"/>
          <a:sy n="52" d="100"/>
        </p:scale>
        <p:origin x="1331" y="3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CC652-A623-41D2-B0ED-8F1D217186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6A912-249E-1448-95F3-773E83593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441ED-22D9-48D6-AD92-DEFB12278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ABB8E-241F-6448-AE30-12E1649E0E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D04-C43F-AE45-ABA5-F6FCB0560CF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B9783-2886-C649-8FB6-09BF93773D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5750-61DF-EF4C-94D4-1C92552B6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B5358-F483-C04E-8214-A1714362E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538CC-64C5-7144-93EB-BBF9AFF1D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2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2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A3BC-1721-41A9-A28E-3ABDE20B2B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D2EA-2C11-5A45-A77C-210607AE3D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88D-8CE8-DA45-BF8F-22D397CC20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D40B008-10E6-0844-A084-E8C76DCC40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tif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f"/><Relationship Id="rId5" Type="http://schemas.openxmlformats.org/officeDocument/2006/relationships/image" Target="../media/image10.tiff"/><Relationship Id="rId4" Type="http://schemas.openxmlformats.org/officeDocument/2006/relationships/image" Target="../media/image9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tiff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76200"/>
            <a:ext cx="7772400" cy="533400"/>
          </a:xfrm>
        </p:spPr>
        <p:txBody>
          <a:bodyPr/>
          <a:lstStyle/>
          <a:p>
            <a:pPr eaLnBrk="1" hangingPunct="1"/>
            <a:r>
              <a:rPr lang="en-US" sz="3000" b="1" dirty="0">
                <a:latin typeface="Trebuchet MS"/>
                <a:cs typeface="Trebuchet MS"/>
              </a:rPr>
              <a:t>Welcome </a:t>
            </a:r>
            <a:r>
              <a:rPr lang="en-US" sz="3000" b="1">
                <a:latin typeface="Trebuchet MS"/>
                <a:cs typeface="Trebuchet MS"/>
              </a:rPr>
              <a:t>to MSSC CPT!</a:t>
            </a:r>
            <a:endParaRPr lang="en-US" sz="3000" b="1" dirty="0">
              <a:latin typeface="Trebuchet MS"/>
              <a:cs typeface="Trebuchet MS"/>
            </a:endParaRPr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3886200" y="457200"/>
            <a:ext cx="502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000" dirty="0">
                <a:solidFill>
                  <a:schemeClr val="tx2"/>
                </a:solidFill>
                <a:latin typeface="Trebuchet MS"/>
                <a:cs typeface="Trebuchet MS"/>
              </a:rPr>
              <a:t>Mr. Fernandez </a:t>
            </a:r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228600" y="2971800"/>
            <a:ext cx="4191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2700" b="1" dirty="0">
                <a:solidFill>
                  <a:srgbClr val="FF0000"/>
                </a:solidFill>
                <a:latin typeface="Trebuchet MS"/>
                <a:cs typeface="Trebuchet MS"/>
              </a:rPr>
              <a:t>Catalyst (Bell Work):   </a:t>
            </a:r>
          </a:p>
          <a:p>
            <a:pPr marL="514350" indent="-514350">
              <a:buAutoNum type="arabicPeriod"/>
            </a:pPr>
            <a:r>
              <a:rPr lang="en-US" sz="2700" b="1" dirty="0">
                <a:solidFill>
                  <a:srgbClr val="002060"/>
                </a:solidFill>
                <a:latin typeface="Trebuchet MS"/>
                <a:cs typeface="Trebuchet MS"/>
              </a:rPr>
              <a:t>What does MSSC and CPT stand for?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tx2"/>
                </a:solidFill>
                <a:latin typeface="Trebuchet MS"/>
                <a:cs typeface="Trebuchet MS"/>
              </a:rPr>
              <a:t>What value is there for you in gaining the 5 certificates in this program?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tx2"/>
                </a:solidFill>
                <a:latin typeface="Trebuchet MS"/>
                <a:cs typeface="Trebuchet MS"/>
              </a:rPr>
              <a:t>What is the first domain that we will master?</a:t>
            </a:r>
          </a:p>
          <a:p>
            <a:endParaRPr lang="en-US" sz="2700" dirty="0">
              <a:solidFill>
                <a:schemeClr val="tx2"/>
              </a:solidFill>
              <a:latin typeface="Trebuchet MS"/>
              <a:cs typeface="Trebuchet MS"/>
            </a:endParaRPr>
          </a:p>
          <a:p>
            <a:pPr algn="r"/>
            <a:endParaRPr lang="en-US" sz="2700" dirty="0">
              <a:solidFill>
                <a:schemeClr val="tx2"/>
              </a:solidFill>
              <a:latin typeface="Trebuchet MS"/>
              <a:cs typeface="Trebuchet MS"/>
            </a:endParaRPr>
          </a:p>
          <a:p>
            <a:endParaRPr lang="en-US" sz="2700" dirty="0">
              <a:solidFill>
                <a:schemeClr val="tx2"/>
              </a:solidFill>
              <a:latin typeface="Trebuchet MS"/>
              <a:cs typeface="Trebuchet MS"/>
            </a:endParaRPr>
          </a:p>
          <a:p>
            <a:endParaRPr lang="en-US" sz="2700" dirty="0">
              <a:solidFill>
                <a:schemeClr val="tx2"/>
              </a:solidFill>
              <a:latin typeface="Trebuchet MS"/>
              <a:cs typeface="Trebuchet M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33400" y="12192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65914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-22225"/>
            <a:ext cx="7772400" cy="784225"/>
          </a:xfrm>
        </p:spPr>
        <p:txBody>
          <a:bodyPr/>
          <a:lstStyle/>
          <a:p>
            <a:pPr eaLnBrk="1" hangingPunct="1"/>
            <a:r>
              <a:rPr lang="en-US" sz="3000" b="1"/>
              <a:t>General Science</a:t>
            </a:r>
          </a:p>
        </p:txBody>
      </p:sp>
      <p:pic>
        <p:nvPicPr>
          <p:cNvPr id="4101" name="Picture 8" descr="gator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37275"/>
            <a:ext cx="11430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990600" y="3810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b="1" i="1" dirty="0">
                <a:solidFill>
                  <a:schemeClr val="tx2"/>
                </a:solidFill>
              </a:rPr>
              <a:t>Who is Mr. Fernandez?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762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7" name="Rectangle 9"/>
          <p:cNvSpPr>
            <a:spLocks noChangeArrowheads="1"/>
          </p:cNvSpPr>
          <p:nvPr/>
        </p:nvSpPr>
        <p:spPr bwMode="auto">
          <a:xfrm>
            <a:off x="381000" y="4648200"/>
            <a:ext cx="2438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4108" name="Rectangle 9"/>
          <p:cNvSpPr>
            <a:spLocks noChangeArrowheads="1"/>
          </p:cNvSpPr>
          <p:nvPr/>
        </p:nvSpPr>
        <p:spPr bwMode="auto">
          <a:xfrm>
            <a:off x="4262651" y="5072586"/>
            <a:ext cx="2828154" cy="90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dirty="0"/>
              <a:t>Researcher</a:t>
            </a:r>
          </a:p>
        </p:txBody>
      </p:sp>
      <p:sp>
        <p:nvSpPr>
          <p:cNvPr id="4109" name="Rectangle 9"/>
          <p:cNvSpPr>
            <a:spLocks noChangeArrowheads="1"/>
          </p:cNvSpPr>
          <p:nvPr/>
        </p:nvSpPr>
        <p:spPr bwMode="auto">
          <a:xfrm>
            <a:off x="6686266" y="5657361"/>
            <a:ext cx="243840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dirty="0"/>
              <a:t>Teacher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4549914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Investigator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0" y="3705463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Archaeologist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873" y="3792885"/>
            <a:ext cx="34067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Paleontologist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072" y="5332633"/>
            <a:ext cx="59442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Conservation</a:t>
            </a:r>
          </a:p>
          <a:p>
            <a:r>
              <a:rPr lang="en-US" sz="4000" dirty="0"/>
              <a:t> Electronics        Ecology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4617834"/>
            <a:ext cx="4307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PADI RESCUE DIVER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8517" y="6332906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ETC.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60942"/>
            <a:ext cx="3200400" cy="24003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032" y="1546251"/>
            <a:ext cx="2995512" cy="2246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240" y="1432064"/>
            <a:ext cx="3418288" cy="23144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391400" y="5257800"/>
            <a:ext cx="1372430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MPA’s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75900" y="4399208"/>
            <a:ext cx="156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MSSC CPT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9" t="8118" r="11756" b="16793"/>
          <a:stretch/>
        </p:blipFill>
        <p:spPr>
          <a:xfrm>
            <a:off x="761999" y="685799"/>
            <a:ext cx="2971801" cy="2819401"/>
          </a:xfr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6" t="3832" r="10956" b="15373"/>
          <a:stretch/>
        </p:blipFill>
        <p:spPr>
          <a:xfrm>
            <a:off x="5153134" y="368490"/>
            <a:ext cx="2895600" cy="298076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900" y="2862610"/>
            <a:ext cx="2000567" cy="33266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965" y="3472218"/>
            <a:ext cx="3697985" cy="30764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76" y="3017292"/>
            <a:ext cx="1951782" cy="30173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0527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609600"/>
            <a:ext cx="3222752" cy="2417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11700"/>
            <a:ext cx="2565400" cy="193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69" y="952796"/>
            <a:ext cx="3826933" cy="287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859" y="3822996"/>
            <a:ext cx="2886917" cy="23086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195" y="3063058"/>
            <a:ext cx="2860579" cy="2347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8430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-22225"/>
            <a:ext cx="7772400" cy="784225"/>
          </a:xfrm>
        </p:spPr>
        <p:txBody>
          <a:bodyPr/>
          <a:lstStyle/>
          <a:p>
            <a:pPr eaLnBrk="1" hangingPunct="1"/>
            <a:r>
              <a:rPr lang="en-US" sz="3000" b="1" dirty="0"/>
              <a:t>Course Syllabus &amp; Expectations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762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6700" y="1607805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>
                <a:latin typeface="Trebuchet MS"/>
                <a:cs typeface="Trebuchet MS"/>
              </a:rPr>
              <a:t>  Materials</a:t>
            </a:r>
          </a:p>
          <a:p>
            <a:pPr>
              <a:buFont typeface="Arial"/>
              <a:buChar char="•"/>
            </a:pPr>
            <a:r>
              <a:rPr lang="en-US" sz="2400" dirty="0">
                <a:latin typeface="Trebuchet MS"/>
                <a:cs typeface="Trebuchet MS"/>
              </a:rPr>
              <a:t>  Course Content</a:t>
            </a:r>
          </a:p>
          <a:p>
            <a:pPr>
              <a:buFont typeface="Arial"/>
              <a:buChar char="•"/>
            </a:pPr>
            <a:r>
              <a:rPr lang="en-US" sz="2400" dirty="0">
                <a:latin typeface="Trebuchet MS"/>
                <a:cs typeface="Trebuchet MS"/>
              </a:rPr>
              <a:t>  Expectations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65914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429000"/>
            <a:ext cx="2133600" cy="23554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880" y="3147014"/>
            <a:ext cx="1357313" cy="13155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4045" y="815692"/>
            <a:ext cx="1647825" cy="129611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990600"/>
            <a:ext cx="2800350" cy="1638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" y="176693"/>
            <a:ext cx="1143000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8350" y="2805214"/>
            <a:ext cx="2762250" cy="16573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19400" y="4795284"/>
            <a:ext cx="2619375" cy="17430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27734" y="1905000"/>
            <a:ext cx="1743075" cy="26193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58381" y="4795284"/>
            <a:ext cx="3005310" cy="160023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-76200"/>
            <a:ext cx="90678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09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65289"/>
            <a:ext cx="8839200" cy="665549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29712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-22225"/>
            <a:ext cx="7772400" cy="784225"/>
          </a:xfrm>
        </p:spPr>
        <p:txBody>
          <a:bodyPr/>
          <a:lstStyle/>
          <a:p>
            <a:pPr eaLnBrk="1" hangingPunct="1"/>
            <a:r>
              <a:rPr lang="en-US" sz="3000" b="1" dirty="0"/>
              <a:t>Course Syllabus &amp; Expectations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762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6700" y="970341"/>
            <a:ext cx="86106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</a:t>
            </a:r>
            <a:r>
              <a:rPr lang="en-US" sz="2400" dirty="0">
                <a:latin typeface="Trebuchet MS"/>
                <a:cs typeface="Trebuchet MS"/>
              </a:rPr>
              <a:t>Grading</a:t>
            </a:r>
          </a:p>
          <a:p>
            <a:pPr>
              <a:buFont typeface="Arial"/>
              <a:buChar char="•"/>
            </a:pPr>
            <a:r>
              <a:rPr lang="en-US" sz="2400" dirty="0">
                <a:latin typeface="Trebuchet MS"/>
                <a:cs typeface="Trebuchet MS"/>
              </a:rPr>
              <a:t>  Attendance</a:t>
            </a:r>
          </a:p>
          <a:p>
            <a:pPr>
              <a:buFont typeface="Arial"/>
              <a:buChar char="•"/>
            </a:pPr>
            <a:r>
              <a:rPr lang="en-US" sz="2400" dirty="0">
                <a:latin typeface="Trebuchet MS"/>
                <a:cs typeface="Trebuchet MS"/>
              </a:rPr>
              <a:t>  Passes</a:t>
            </a:r>
          </a:p>
          <a:p>
            <a:pPr>
              <a:buFont typeface="Arial"/>
              <a:buChar char="•"/>
            </a:pPr>
            <a:r>
              <a:rPr lang="en-US" sz="2400" dirty="0">
                <a:latin typeface="Trebuchet MS"/>
                <a:cs typeface="Trebuchet MS"/>
              </a:rPr>
              <a:t>  Classroom Behavior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1066800"/>
            <a:ext cx="4572000" cy="284945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" y="79722"/>
            <a:ext cx="1521582" cy="76079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4124592"/>
            <a:ext cx="3803542" cy="25336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563" y="4419600"/>
            <a:ext cx="3532224" cy="219704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127" y="2586168"/>
            <a:ext cx="2914650" cy="157162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-22225"/>
            <a:ext cx="7772400" cy="784225"/>
          </a:xfrm>
        </p:spPr>
        <p:txBody>
          <a:bodyPr/>
          <a:lstStyle/>
          <a:p>
            <a:pPr eaLnBrk="1" hangingPunct="1"/>
            <a:r>
              <a:rPr lang="en-US" sz="3000" b="1" dirty="0"/>
              <a:t>Course Syllabus &amp; Expectations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762000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3772" y="1066800"/>
            <a:ext cx="8153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700" dirty="0">
                <a:latin typeface="Trebuchet MS"/>
                <a:cs typeface="Trebuchet MS"/>
              </a:rPr>
              <a:t>  Any questions?</a:t>
            </a: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  <a:p>
            <a:endParaRPr lang="en-US" sz="2700" dirty="0">
              <a:latin typeface="Trebuchet MS"/>
              <a:cs typeface="Trebuchet MS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65914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1676400"/>
            <a:ext cx="4133850" cy="274092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893" y="3733800"/>
            <a:ext cx="4343400" cy="289270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1281</TotalTime>
  <Words>103</Words>
  <Application>Microsoft Office PowerPoint</Application>
  <PresentationFormat>On-screen Show (4:3)</PresentationFormat>
  <Paragraphs>39</Paragraphs>
  <Slides>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2</vt:lpstr>
      <vt:lpstr>Revolution</vt:lpstr>
      <vt:lpstr>Welcome to MSSC CPT!</vt:lpstr>
      <vt:lpstr>General Science</vt:lpstr>
      <vt:lpstr>PowerPoint Presentation</vt:lpstr>
      <vt:lpstr>PowerPoint Presentation</vt:lpstr>
      <vt:lpstr>Course Syllabus &amp; Expectations</vt:lpstr>
      <vt:lpstr>PowerPoint Presentation</vt:lpstr>
      <vt:lpstr>PowerPoint Presentation</vt:lpstr>
      <vt:lpstr>Course Syllabus &amp; Expectations</vt:lpstr>
      <vt:lpstr>Course Syllabus &amp; Expectations</vt:lpstr>
    </vt:vector>
  </TitlesOfParts>
  <Company>Buckeye Union High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General Science  at Buckeye Union High School!</dc:title>
  <dc:creator>Joseph P Wilson</dc:creator>
  <cp:lastModifiedBy>Fernandez, Matthew</cp:lastModifiedBy>
  <cp:revision>96</cp:revision>
  <dcterms:created xsi:type="dcterms:W3CDTF">2008-08-06T00:10:36Z</dcterms:created>
  <dcterms:modified xsi:type="dcterms:W3CDTF">2021-06-07T00:06:24Z</dcterms:modified>
</cp:coreProperties>
</file>