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9" r:id="rId1"/>
  </p:sldMasterIdLst>
  <p:notesMasterIdLst>
    <p:notesMasterId r:id="rId36"/>
  </p:notesMasterIdLst>
  <p:handoutMasterIdLst>
    <p:handoutMasterId r:id="rId37"/>
  </p:handoutMasterIdLst>
  <p:sldIdLst>
    <p:sldId id="376" r:id="rId2"/>
    <p:sldId id="350" r:id="rId3"/>
    <p:sldId id="371" r:id="rId4"/>
    <p:sldId id="361" r:id="rId5"/>
    <p:sldId id="351" r:id="rId6"/>
    <p:sldId id="362" r:id="rId7"/>
    <p:sldId id="353" r:id="rId8"/>
    <p:sldId id="258" r:id="rId9"/>
    <p:sldId id="363" r:id="rId10"/>
    <p:sldId id="378" r:id="rId11"/>
    <p:sldId id="270" r:id="rId12"/>
    <p:sldId id="364" r:id="rId13"/>
    <p:sldId id="338" r:id="rId14"/>
    <p:sldId id="276" r:id="rId15"/>
    <p:sldId id="355" r:id="rId16"/>
    <p:sldId id="340" r:id="rId17"/>
    <p:sldId id="372" r:id="rId18"/>
    <p:sldId id="365" r:id="rId19"/>
    <p:sldId id="366" r:id="rId20"/>
    <p:sldId id="360" r:id="rId21"/>
    <p:sldId id="343" r:id="rId22"/>
    <p:sldId id="367" r:id="rId23"/>
    <p:sldId id="345" r:id="rId24"/>
    <p:sldId id="368" r:id="rId25"/>
    <p:sldId id="369" r:id="rId26"/>
    <p:sldId id="272" r:id="rId27"/>
    <p:sldId id="377" r:id="rId28"/>
    <p:sldId id="380" r:id="rId29"/>
    <p:sldId id="373" r:id="rId30"/>
    <p:sldId id="374" r:id="rId31"/>
    <p:sldId id="375" r:id="rId32"/>
    <p:sldId id="357" r:id="rId33"/>
    <p:sldId id="370" r:id="rId34"/>
    <p:sldId id="359" r:id="rId35"/>
  </p:sldIdLst>
  <p:sldSz cx="9144000" cy="6858000" type="screen4x3"/>
  <p:notesSz cx="6858000" cy="9144000"/>
  <p:custDataLst>
    <p:tags r:id="rId38"/>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5596"/>
    <a:srgbClr val="003399"/>
    <a:srgbClr val="3333FF"/>
    <a:srgbClr val="990033"/>
    <a:srgbClr val="0000CC"/>
    <a:srgbClr val="996633"/>
    <a:srgbClr val="0033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136" autoAdjust="0"/>
    <p:restoredTop sz="84516" autoAdjust="0"/>
  </p:normalViewPr>
  <p:slideViewPr>
    <p:cSldViewPr snapToGrid="0">
      <p:cViewPr varScale="1">
        <p:scale>
          <a:sx n="98" d="100"/>
          <a:sy n="98" d="100"/>
        </p:scale>
        <p:origin x="-2004" y="-102"/>
      </p:cViewPr>
      <p:guideLst>
        <p:guide orient="horz" pos="2160"/>
        <p:guide pos="2880"/>
      </p:guideLst>
    </p:cSldViewPr>
  </p:slideViewPr>
  <p:outlineViewPr>
    <p:cViewPr>
      <p:scale>
        <a:sx n="33" d="100"/>
        <a:sy n="33" d="100"/>
      </p:scale>
      <p:origin x="0" y="5178"/>
    </p:cViewPr>
  </p:outlineViewPr>
  <p:notesTextViewPr>
    <p:cViewPr>
      <p:scale>
        <a:sx n="130" d="100"/>
        <a:sy n="130" d="100"/>
      </p:scale>
      <p:origin x="0" y="0"/>
    </p:cViewPr>
  </p:notesTextViewPr>
  <p:sorterViewPr>
    <p:cViewPr varScale="1">
      <p:scale>
        <a:sx n="100" d="100"/>
        <a:sy n="100" d="100"/>
      </p:scale>
      <p:origin x="0" y="-2720"/>
    </p:cViewPr>
  </p:sorterViewPr>
  <p:notesViewPr>
    <p:cSldViewPr snapToGrid="0">
      <p:cViewPr varScale="1">
        <p:scale>
          <a:sx n="88" d="100"/>
          <a:sy n="88" d="100"/>
        </p:scale>
        <p:origin x="-387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14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marL="228600" lvl="0" indent="-228600" algn="l" rtl="0" eaLnBrk="0" fontAlgn="base" hangingPunct="0">
              <a:spcBef>
                <a:spcPct val="30000"/>
              </a:spcBef>
              <a:spcAft>
                <a:spcPct val="0"/>
              </a:spcAft>
              <a:buSzPct val="135000"/>
              <a:buChar char="•"/>
            </a:pPr>
            <a:r>
              <a:rPr lang="en-US" noProof="0" dirty="0" smtClean="0"/>
              <a:t>Click to edit Master notes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36867" name="Rectangle 3"/>
          <p:cNvSpPr>
            <a:spLocks noGrp="1" noRot="1" noChangeAspect="1" noChangeArrowheads="1" noTextEdit="1"/>
          </p:cNvSpPr>
          <p:nvPr>
            <p:ph type="sldImg" idx="2"/>
          </p:nvPr>
        </p:nvSpPr>
        <p:spPr bwMode="auto">
          <a:xfrm>
            <a:off x="1144588" y="687388"/>
            <a:ext cx="4568825" cy="3425825"/>
          </a:xfrm>
          <a:prstGeom prst="rect">
            <a:avLst/>
          </a:prstGeom>
          <a:noFill/>
          <a:ln w="12700">
            <a:solidFill>
              <a:schemeClr val="tx1"/>
            </a:solidFill>
            <a:miter lim="800000"/>
            <a:headEnd/>
            <a:tailEnd/>
          </a:ln>
        </p:spPr>
      </p:sp>
      <p:sp>
        <p:nvSpPr>
          <p:cNvPr id="2052" name="Rectangle 4"/>
          <p:cNvSpPr>
            <a:spLocks noChangeArrowheads="1"/>
          </p:cNvSpPr>
          <p:nvPr/>
        </p:nvSpPr>
        <p:spPr bwMode="auto">
          <a:xfrm>
            <a:off x="6405563" y="8699500"/>
            <a:ext cx="406400" cy="301625"/>
          </a:xfrm>
          <a:prstGeom prst="rect">
            <a:avLst/>
          </a:prstGeom>
          <a:noFill/>
          <a:ln w="12700">
            <a:noFill/>
            <a:miter lim="800000"/>
            <a:headEnd/>
            <a:tailEnd/>
          </a:ln>
          <a:effectLst/>
        </p:spPr>
        <p:txBody>
          <a:bodyPr wrap="none" lIns="90488" tIns="44450" rIns="90488" bIns="44450" anchor="ctr">
            <a:spAutoFit/>
          </a:bodyPr>
          <a:lstStyle/>
          <a:p>
            <a:pPr algn="r">
              <a:lnSpc>
                <a:spcPct val="100000"/>
              </a:lnSpc>
              <a:spcBef>
                <a:spcPct val="0"/>
              </a:spcBef>
              <a:buClrTx/>
              <a:buFontTx/>
              <a:buNone/>
              <a:defRPr/>
            </a:pPr>
            <a:fld id="{E9D4FA99-307B-4C2B-86EF-1060DD4916CB}" type="slidenum">
              <a:rPr lang="en-US" sz="1400" b="0">
                <a:latin typeface="Book Antiqua" pitchFamily="18" charset="0"/>
              </a:rPr>
              <a:pPr algn="r">
                <a:lnSpc>
                  <a:spcPct val="100000"/>
                </a:lnSpc>
                <a:spcBef>
                  <a:spcPct val="0"/>
                </a:spcBef>
                <a:buClrTx/>
                <a:buFontTx/>
                <a:buNone/>
                <a:defRPr/>
              </a:pPr>
              <a:t>‹#›</a:t>
            </a:fld>
            <a:endParaRPr lang="en-US" sz="1400" b="0" dirty="0">
              <a:latin typeface="Book Antiqua" pitchFamily="18" charset="0"/>
            </a:endParaRPr>
          </a:p>
        </p:txBody>
      </p:sp>
    </p:spTree>
    <p:extLst>
      <p:ext uri="{BB962C8B-B14F-4D97-AF65-F5344CB8AC3E}">
        <p14:creationId xmlns:p14="http://schemas.microsoft.com/office/powerpoint/2010/main" val="35004327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lang="en-US" sz="1100" kern="1200" noProof="0" dirty="0" smtClean="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xfrm>
            <a:off x="3884414" y="8685894"/>
            <a:ext cx="2972098" cy="456595"/>
          </a:xfrm>
          <a:prstGeom prst="rect">
            <a:avLst/>
          </a:prstGeom>
          <a:noFill/>
        </p:spPr>
        <p:txBody>
          <a:bodyPr lIns="86493" tIns="43247" rIns="86493" bIns="43247"/>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None/>
            </a:pPr>
            <a:endParaRPr lang="en-US" dirty="0" smtClean="0"/>
          </a:p>
          <a:p>
            <a:r>
              <a:rPr lang="en-US" sz="1200" b="1" i="0" kern="1200" dirty="0" smtClean="0">
                <a:solidFill>
                  <a:schemeClr val="tx1"/>
                </a:solidFill>
                <a:latin typeface="Book Antiqua" pitchFamily="18" charset="0"/>
                <a:ea typeface="+mn-ea"/>
                <a:cs typeface="+mn-cs"/>
              </a:rPr>
              <a:t>Read </a:t>
            </a:r>
            <a:r>
              <a:rPr lang="en-US" sz="1200" b="0" i="0" kern="1200" dirty="0" smtClean="0">
                <a:solidFill>
                  <a:schemeClr val="tx1"/>
                </a:solidFill>
                <a:latin typeface="Book Antiqua" pitchFamily="18" charset="0"/>
                <a:ea typeface="+mn-ea"/>
                <a:cs typeface="+mn-cs"/>
              </a:rPr>
              <a:t>Lesson Link</a:t>
            </a:r>
            <a:r>
              <a:rPr lang="en-US" sz="1200" b="1" i="0" kern="1200" dirty="0" smtClean="0">
                <a:solidFill>
                  <a:schemeClr val="tx1"/>
                </a:solidFill>
                <a:latin typeface="Book Antiqua" pitchFamily="18" charset="0"/>
                <a:ea typeface="+mn-ea"/>
                <a:cs typeface="+mn-cs"/>
              </a:rPr>
              <a:t> </a:t>
            </a:r>
            <a:r>
              <a:rPr lang="en-US" sz="1200" b="0" i="0" kern="1200" dirty="0" smtClean="0">
                <a:solidFill>
                  <a:schemeClr val="tx1"/>
                </a:solidFill>
                <a:latin typeface="Book Antiqua" pitchFamily="18" charset="0"/>
                <a:ea typeface="+mn-ea"/>
                <a:cs typeface="+mn-cs"/>
              </a:rPr>
              <a:t>aloud to students:</a:t>
            </a:r>
          </a:p>
          <a:p>
            <a:endParaRPr lang="en-US" sz="1200" b="1" i="1" kern="1200" dirty="0" smtClean="0">
              <a:solidFill>
                <a:schemeClr val="tx1"/>
              </a:solidFill>
              <a:latin typeface="Book Antiqua" pitchFamily="18" charset="0"/>
              <a:ea typeface="+mn-ea"/>
              <a:cs typeface="+mn-cs"/>
            </a:endParaRPr>
          </a:p>
          <a:p>
            <a:r>
              <a:rPr lang="en-US" dirty="0" smtClean="0"/>
              <a:t>OSHA estimates that about 122 fatalities, 28,400 lost workday injuries, and 31,900 non-lost workday injuries are prevented each year by properly using the procedures contained in OSHA’s lockout/tagout standard. Moreover, the strict implementation of</a:t>
            </a:r>
            <a:r>
              <a:rPr lang="en-US" baseline="0" dirty="0" smtClean="0"/>
              <a:t> and </a:t>
            </a:r>
            <a:r>
              <a:rPr lang="en-US" dirty="0" smtClean="0"/>
              <a:t>adherence to these procedures can eliminate nearly two percent of all workplace deaths. </a:t>
            </a:r>
          </a:p>
          <a:p>
            <a:pPr>
              <a:buNone/>
            </a:pPr>
            <a:endParaRPr lang="en-US" dirty="0" smtClean="0"/>
          </a:p>
        </p:txBody>
      </p:sp>
    </p:spTree>
    <p:extLst>
      <p:ext uri="{BB962C8B-B14F-4D97-AF65-F5344CB8AC3E}">
        <p14:creationId xmlns:p14="http://schemas.microsoft.com/office/powerpoint/2010/main" val="36892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Book Antiqua" pitchFamily="18" charset="0"/>
                <a:ea typeface="+mn-ea"/>
                <a:cs typeface="+mn-cs"/>
              </a:rPr>
              <a:t>Direct</a:t>
            </a:r>
            <a:r>
              <a:rPr lang="en-US" sz="1200" kern="1200" dirty="0" smtClean="0">
                <a:solidFill>
                  <a:schemeClr val="tx1"/>
                </a:solidFill>
                <a:latin typeface="Book Antiqua" pitchFamily="18" charset="0"/>
                <a:ea typeface="+mn-ea"/>
                <a:cs typeface="+mn-cs"/>
              </a:rPr>
              <a:t> students to turn to page 1-10-1 in their Foundations</a:t>
            </a:r>
            <a:r>
              <a:rPr lang="en-US" sz="1200" kern="1200" baseline="0" dirty="0" smtClean="0">
                <a:solidFill>
                  <a:schemeClr val="tx1"/>
                </a:solidFill>
                <a:latin typeface="Book Antiqua" pitchFamily="18" charset="0"/>
                <a:ea typeface="+mn-ea"/>
                <a:cs typeface="+mn-cs"/>
              </a:rPr>
              <a:t> of </a:t>
            </a:r>
            <a:r>
              <a:rPr lang="en-US" sz="1200" i="1" kern="1200" dirty="0" smtClean="0">
                <a:solidFill>
                  <a:schemeClr val="tx1"/>
                </a:solidFill>
                <a:latin typeface="Book Antiqua" pitchFamily="18" charset="0"/>
                <a:ea typeface="+mn-ea"/>
                <a:cs typeface="+mn-cs"/>
              </a:rPr>
              <a:t>Manufacturing, Domain</a:t>
            </a:r>
            <a:r>
              <a:rPr lang="en-US" sz="1200" i="1" kern="1200" baseline="0" dirty="0" smtClean="0">
                <a:solidFill>
                  <a:schemeClr val="tx1"/>
                </a:solidFill>
                <a:latin typeface="Book Antiqua" pitchFamily="18" charset="0"/>
                <a:ea typeface="+mn-ea"/>
                <a:cs typeface="+mn-cs"/>
              </a:rPr>
              <a:t> 1</a:t>
            </a:r>
            <a:r>
              <a:rPr lang="en-US" sz="1200" i="1" kern="1200" dirty="0" smtClean="0">
                <a:solidFill>
                  <a:schemeClr val="tx1"/>
                </a:solidFill>
                <a:latin typeface="Book Antiqua" pitchFamily="18" charset="0"/>
                <a:ea typeface="+mn-ea"/>
                <a:cs typeface="+mn-cs"/>
              </a:rPr>
              <a:t>: Safety Awareness</a:t>
            </a:r>
            <a:r>
              <a:rPr lang="en-US" sz="1200" i="1" kern="1200" smtClean="0">
                <a:solidFill>
                  <a:schemeClr val="tx1"/>
                </a:solidFill>
                <a:latin typeface="Book Antiqua" pitchFamily="18" charset="0"/>
                <a:ea typeface="+mn-ea"/>
                <a:cs typeface="+mn-cs"/>
              </a:rPr>
              <a:t>, Section</a:t>
            </a:r>
            <a:r>
              <a:rPr lang="en-US" sz="1200" i="1" kern="1200" baseline="0" smtClean="0">
                <a:solidFill>
                  <a:schemeClr val="tx1"/>
                </a:solidFill>
                <a:latin typeface="Book Antiqua" pitchFamily="18" charset="0"/>
                <a:ea typeface="+mn-ea"/>
                <a:cs typeface="+mn-cs"/>
              </a:rPr>
              <a:t> 10-</a:t>
            </a:r>
            <a:r>
              <a:rPr lang="en-US" sz="1200" i="1" kern="1200" smtClean="0">
                <a:solidFill>
                  <a:schemeClr val="tx1"/>
                </a:solidFill>
                <a:latin typeface="Book Antiqua" pitchFamily="18" charset="0"/>
                <a:ea typeface="+mn-ea"/>
                <a:cs typeface="+mn-cs"/>
              </a:rPr>
              <a:t> </a:t>
            </a:r>
            <a:r>
              <a:rPr lang="en-US" sz="1200" i="1" kern="1200" dirty="0" smtClean="0">
                <a:solidFill>
                  <a:schemeClr val="tx1"/>
                </a:solidFill>
                <a:latin typeface="Book Antiqua" pitchFamily="18" charset="0"/>
                <a:ea typeface="+mn-ea"/>
                <a:cs typeface="+mn-cs"/>
              </a:rPr>
              <a:t>Lockout/Tagout (LOTO) Safety,</a:t>
            </a:r>
            <a:r>
              <a:rPr lang="en-US" sz="1200" kern="1200" dirty="0" smtClean="0">
                <a:solidFill>
                  <a:schemeClr val="tx1"/>
                </a:solidFill>
                <a:latin typeface="Book Antiqua" pitchFamily="18" charset="0"/>
                <a:ea typeface="+mn-ea"/>
                <a:cs typeface="+mn-cs"/>
              </a:rPr>
              <a:t> Student Workbook and continue with the discussion.</a:t>
            </a:r>
          </a:p>
          <a:p>
            <a:endParaRPr lang="en-US" dirty="0"/>
          </a:p>
        </p:txBody>
      </p:sp>
    </p:spTree>
    <p:extLst>
      <p:ext uri="{BB962C8B-B14F-4D97-AF65-F5344CB8AC3E}">
        <p14:creationId xmlns:p14="http://schemas.microsoft.com/office/powerpoint/2010/main" val="3768804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925436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Book Antiqua" pitchFamily="18" charset="0"/>
                <a:ea typeface="+mn-ea"/>
                <a:cs typeface="+mn-cs"/>
              </a:rPr>
              <a:t>Question: </a:t>
            </a:r>
            <a:r>
              <a:rPr lang="en-US" sz="1200" kern="1200" dirty="0" smtClean="0">
                <a:solidFill>
                  <a:schemeClr val="tx1"/>
                </a:solidFill>
                <a:latin typeface="Book Antiqua" pitchFamily="18" charset="0"/>
                <a:ea typeface="+mn-ea"/>
                <a:cs typeface="+mn-cs"/>
              </a:rPr>
              <a:t>What does “energized” mean?</a:t>
            </a:r>
          </a:p>
          <a:p>
            <a:r>
              <a:rPr lang="en-US" sz="1200" b="1" kern="1200" dirty="0" smtClean="0">
                <a:solidFill>
                  <a:schemeClr val="tx1"/>
                </a:solidFill>
                <a:latin typeface="Book Antiqua" pitchFamily="18" charset="0"/>
                <a:ea typeface="+mn-ea"/>
                <a:cs typeface="+mn-cs"/>
              </a:rPr>
              <a:t>Answer: </a:t>
            </a:r>
            <a:r>
              <a:rPr lang="en-US" sz="1200" kern="1200" dirty="0" smtClean="0">
                <a:solidFill>
                  <a:schemeClr val="tx1"/>
                </a:solidFill>
                <a:latin typeface="Book Antiqua" pitchFamily="18" charset="0"/>
                <a:ea typeface="+mn-ea"/>
                <a:cs typeface="+mn-cs"/>
              </a:rPr>
              <a:t>Connected to an energy source or containing residual or stored energy. </a:t>
            </a:r>
          </a:p>
          <a:p>
            <a:endParaRPr lang="en-US" sz="1200" b="1" kern="1200" dirty="0" smtClean="0">
              <a:solidFill>
                <a:schemeClr val="tx1"/>
              </a:solidFill>
              <a:latin typeface="Book Antiqua" pitchFamily="18" charset="0"/>
              <a:ea typeface="+mn-ea"/>
              <a:cs typeface="+mn-cs"/>
            </a:endParaRPr>
          </a:p>
          <a:p>
            <a:r>
              <a:rPr lang="en-US" sz="1200" b="1" kern="1200" dirty="0" smtClean="0">
                <a:solidFill>
                  <a:schemeClr val="tx1"/>
                </a:solidFill>
                <a:latin typeface="Book Antiqua" pitchFamily="18" charset="0"/>
                <a:ea typeface="+mn-ea"/>
                <a:cs typeface="+mn-cs"/>
              </a:rPr>
              <a:t>Question: </a:t>
            </a:r>
            <a:r>
              <a:rPr lang="en-US" sz="1200" kern="1200" dirty="0" smtClean="0">
                <a:solidFill>
                  <a:schemeClr val="tx1"/>
                </a:solidFill>
                <a:latin typeface="Book Antiqua" pitchFamily="18" charset="0"/>
                <a:ea typeface="+mn-ea"/>
                <a:cs typeface="+mn-cs"/>
              </a:rPr>
              <a:t>What is an energy source?</a:t>
            </a:r>
          </a:p>
          <a:p>
            <a:r>
              <a:rPr lang="en-US" sz="1200" b="1" kern="1200" dirty="0" smtClean="0">
                <a:solidFill>
                  <a:schemeClr val="tx1"/>
                </a:solidFill>
                <a:latin typeface="Book Antiqua" pitchFamily="18" charset="0"/>
                <a:ea typeface="+mn-ea"/>
                <a:cs typeface="+mn-cs"/>
              </a:rPr>
              <a:t>Answer: </a:t>
            </a:r>
            <a:r>
              <a:rPr lang="en-US" sz="1200" kern="1200" dirty="0" smtClean="0">
                <a:solidFill>
                  <a:schemeClr val="tx1"/>
                </a:solidFill>
                <a:latin typeface="Book Antiqua" pitchFamily="18" charset="0"/>
                <a:ea typeface="+mn-ea"/>
                <a:cs typeface="+mn-cs"/>
              </a:rPr>
              <a:t>Any source of electrical, mechanical, hydraulic, pneumatic, chemical, thermal, or other energy.</a:t>
            </a:r>
          </a:p>
          <a:p>
            <a:endParaRPr lang="en-US" dirty="0"/>
          </a:p>
        </p:txBody>
      </p:sp>
    </p:spTree>
    <p:extLst>
      <p:ext uri="{BB962C8B-B14F-4D97-AF65-F5344CB8AC3E}">
        <p14:creationId xmlns:p14="http://schemas.microsoft.com/office/powerpoint/2010/main" val="1151008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Book Antiqua" pitchFamily="18" charset="0"/>
                <a:ea typeface="+mn-ea"/>
                <a:cs typeface="+mn-cs"/>
              </a:rPr>
              <a:t>Question: </a:t>
            </a:r>
            <a:r>
              <a:rPr lang="en-US" sz="1200" kern="1200" dirty="0" smtClean="0">
                <a:solidFill>
                  <a:schemeClr val="tx1"/>
                </a:solidFill>
                <a:latin typeface="Book Antiqua" pitchFamily="18" charset="0"/>
                <a:ea typeface="+mn-ea"/>
                <a:cs typeface="+mn-cs"/>
              </a:rPr>
              <a:t>Why is it the employer’s responsibility to have an energy control plan and not the employee’s?</a:t>
            </a:r>
          </a:p>
          <a:p>
            <a:r>
              <a:rPr lang="en-US" sz="1200" b="1" kern="1200" dirty="0" smtClean="0">
                <a:solidFill>
                  <a:schemeClr val="tx1"/>
                </a:solidFill>
                <a:latin typeface="Book Antiqua" pitchFamily="18" charset="0"/>
                <a:ea typeface="+mn-ea"/>
                <a:cs typeface="+mn-cs"/>
              </a:rPr>
              <a:t>Answers will vary.</a:t>
            </a:r>
          </a:p>
          <a:p>
            <a:endParaRPr lang="en-US" dirty="0"/>
          </a:p>
        </p:txBody>
      </p:sp>
    </p:spTree>
    <p:extLst>
      <p:ext uri="{BB962C8B-B14F-4D97-AF65-F5344CB8AC3E}">
        <p14:creationId xmlns:p14="http://schemas.microsoft.com/office/powerpoint/2010/main" val="1722506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25006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Book Antiqua" pitchFamily="18" charset="0"/>
                <a:ea typeface="+mn-ea"/>
                <a:cs typeface="+mn-cs"/>
              </a:rPr>
              <a:t>Note: </a:t>
            </a:r>
            <a:r>
              <a:rPr lang="en-US" sz="1200" kern="1200" dirty="0" smtClean="0">
                <a:solidFill>
                  <a:schemeClr val="tx1"/>
                </a:solidFill>
                <a:latin typeface="Book Antiqua" pitchFamily="18" charset="0"/>
                <a:ea typeface="+mn-ea"/>
                <a:cs typeface="+mn-cs"/>
              </a:rPr>
              <a:t>It is important that a company abide by regulations. Failure to follow LOTO procedures is a cause of industrial fatalities.</a:t>
            </a:r>
          </a:p>
          <a:p>
            <a:endParaRPr lang="en-US" dirty="0" smtClean="0"/>
          </a:p>
          <a:p>
            <a:endParaRPr lang="en-US" dirty="0"/>
          </a:p>
        </p:txBody>
      </p:sp>
    </p:spTree>
    <p:extLst>
      <p:ext uri="{BB962C8B-B14F-4D97-AF65-F5344CB8AC3E}">
        <p14:creationId xmlns:p14="http://schemas.microsoft.com/office/powerpoint/2010/main" val="2828720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Keys attached to locks</a:t>
            </a:r>
          </a:p>
          <a:p>
            <a:r>
              <a:rPr lang="en-US" dirty="0" smtClean="0"/>
              <a:t>2 keys for each lock</a:t>
            </a:r>
            <a:endParaRPr lang="en-US" dirty="0"/>
          </a:p>
        </p:txBody>
      </p:sp>
    </p:spTree>
    <p:extLst>
      <p:ext uri="{BB962C8B-B14F-4D97-AF65-F5344CB8AC3E}">
        <p14:creationId xmlns:p14="http://schemas.microsoft.com/office/powerpoint/2010/main" val="120152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2000" dirty="0" smtClean="0"/>
              <a:t>Define limited hot tap operations-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2000" b="0" i="0" u="none" strike="noStrike" kern="1200" baseline="30000" noProof="0" dirty="0" smtClean="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2000" b="0" i="0" u="none" strike="noStrike" kern="1200" baseline="0" noProof="0" dirty="0" smtClean="0">
                <a:solidFill>
                  <a:schemeClr val="tx1"/>
                </a:solidFill>
                <a:latin typeface="Times New Roman" pitchFamily="18" charset="0"/>
                <a:ea typeface="+mn-ea"/>
                <a:cs typeface="+mn-cs"/>
              </a:rPr>
              <a:t>”when continuity of service or process operation is essential, and complete shutdown of the system is impractical.”  </a:t>
            </a:r>
          </a:p>
          <a:p>
            <a:endParaRPr lang="en-US" sz="2000" baseline="0" dirty="0"/>
          </a:p>
        </p:txBody>
      </p:sp>
    </p:spTree>
    <p:extLst>
      <p:ext uri="{BB962C8B-B14F-4D97-AF65-F5344CB8AC3E}">
        <p14:creationId xmlns:p14="http://schemas.microsoft.com/office/powerpoint/2010/main" val="2310129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Book Antiqua" pitchFamily="18" charset="0"/>
                <a:ea typeface="+mn-ea"/>
                <a:cs typeface="+mn-cs"/>
              </a:rPr>
              <a:t>Question: </a:t>
            </a:r>
            <a:r>
              <a:rPr lang="en-US" sz="1200" kern="1200" dirty="0" smtClean="0">
                <a:solidFill>
                  <a:schemeClr val="tx1"/>
                </a:solidFill>
                <a:latin typeface="Book Antiqua" pitchFamily="18" charset="0"/>
                <a:ea typeface="+mn-ea"/>
                <a:cs typeface="+mn-cs"/>
              </a:rPr>
              <a:t>Can you effectively isolate all energy sources from the equipment being worked on?</a:t>
            </a:r>
          </a:p>
          <a:p>
            <a:r>
              <a:rPr lang="en-US" sz="1200" b="1" kern="1200" dirty="0" smtClean="0">
                <a:solidFill>
                  <a:schemeClr val="tx1"/>
                </a:solidFill>
                <a:latin typeface="Book Antiqua" pitchFamily="18" charset="0"/>
                <a:ea typeface="+mn-ea"/>
                <a:cs typeface="+mn-cs"/>
              </a:rPr>
              <a:t>Answer: </a:t>
            </a:r>
            <a:r>
              <a:rPr lang="en-US" sz="1200" kern="1200" dirty="0" smtClean="0">
                <a:solidFill>
                  <a:schemeClr val="tx1"/>
                </a:solidFill>
                <a:latin typeface="Book Antiqua" pitchFamily="18" charset="0"/>
                <a:ea typeface="+mn-ea"/>
                <a:cs typeface="+mn-cs"/>
              </a:rPr>
              <a:t>Isolate? No. Control? Yes.</a:t>
            </a:r>
          </a:p>
          <a:p>
            <a:endParaRPr lang="en-US" dirty="0"/>
          </a:p>
        </p:txBody>
      </p:sp>
    </p:spTree>
    <p:extLst>
      <p:ext uri="{BB962C8B-B14F-4D97-AF65-F5344CB8AC3E}">
        <p14:creationId xmlns:p14="http://schemas.microsoft.com/office/powerpoint/2010/main" val="4150366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Book Antiqua" pitchFamily="18" charset="0"/>
                <a:ea typeface="+mn-ea"/>
                <a:cs typeface="+mn-cs"/>
              </a:rPr>
              <a:t>Question: </a:t>
            </a:r>
            <a:r>
              <a:rPr lang="en-US" sz="1200" kern="1200" dirty="0" smtClean="0">
                <a:solidFill>
                  <a:schemeClr val="tx1"/>
                </a:solidFill>
                <a:latin typeface="Book Antiqua" pitchFamily="18" charset="0"/>
                <a:ea typeface="+mn-ea"/>
                <a:cs typeface="+mn-cs"/>
              </a:rPr>
              <a:t>What should the training program consist of?</a:t>
            </a:r>
          </a:p>
          <a:p>
            <a:r>
              <a:rPr lang="en-US" sz="1200" b="1" kern="1200" dirty="0" smtClean="0">
                <a:solidFill>
                  <a:schemeClr val="tx1"/>
                </a:solidFill>
                <a:latin typeface="Book Antiqua" pitchFamily="18" charset="0"/>
                <a:ea typeface="+mn-ea"/>
                <a:cs typeface="+mn-cs"/>
              </a:rPr>
              <a:t>Answer: </a:t>
            </a:r>
            <a:r>
              <a:rPr lang="en-US" sz="1200" kern="1200" dirty="0" smtClean="0">
                <a:solidFill>
                  <a:schemeClr val="tx1"/>
                </a:solidFill>
                <a:latin typeface="Book Antiqua" pitchFamily="18" charset="0"/>
                <a:ea typeface="+mn-ea"/>
                <a:cs typeface="+mn-cs"/>
              </a:rPr>
              <a:t>Each authorized employee shall receive training in the recognition of applicable hazardous energy sources, the type and magnitude of the energy available in the workplace, and the methods and means necessary for energy isolation and control.</a:t>
            </a:r>
          </a:p>
          <a:p>
            <a:endParaRPr lang="en-US" sz="1200" b="1" kern="1200" dirty="0" smtClean="0">
              <a:solidFill>
                <a:schemeClr val="tx1"/>
              </a:solidFill>
              <a:latin typeface="Book Antiqua" pitchFamily="18" charset="0"/>
              <a:ea typeface="+mn-ea"/>
              <a:cs typeface="+mn-cs"/>
            </a:endParaRPr>
          </a:p>
          <a:p>
            <a:endParaRPr lang="en-US" dirty="0"/>
          </a:p>
        </p:txBody>
      </p:sp>
    </p:spTree>
    <p:extLst>
      <p:ext uri="{BB962C8B-B14F-4D97-AF65-F5344CB8AC3E}">
        <p14:creationId xmlns:p14="http://schemas.microsoft.com/office/powerpoint/2010/main" val="1624805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Book Antiqua" pitchFamily="18" charset="0"/>
                <a:ea typeface="+mn-ea"/>
                <a:cs typeface="+mn-cs"/>
              </a:rPr>
              <a:t>Question: </a:t>
            </a:r>
            <a:r>
              <a:rPr lang="en-US" sz="1200" kern="1200" dirty="0" smtClean="0">
                <a:solidFill>
                  <a:schemeClr val="tx1"/>
                </a:solidFill>
                <a:latin typeface="Book Antiqua" pitchFamily="18" charset="0"/>
                <a:ea typeface="+mn-ea"/>
                <a:cs typeface="+mn-cs"/>
              </a:rPr>
              <a:t>What</a:t>
            </a:r>
            <a:r>
              <a:rPr lang="en-US" sz="1200" b="1" kern="1200" dirty="0" smtClean="0">
                <a:solidFill>
                  <a:schemeClr val="tx1"/>
                </a:solidFill>
                <a:latin typeface="Book Antiqua" pitchFamily="18" charset="0"/>
                <a:ea typeface="+mn-ea"/>
                <a:cs typeface="+mn-cs"/>
              </a:rPr>
              <a:t> </a:t>
            </a:r>
            <a:r>
              <a:rPr lang="en-US" sz="1200" kern="1200" dirty="0" smtClean="0">
                <a:solidFill>
                  <a:schemeClr val="tx1"/>
                </a:solidFill>
                <a:latin typeface="Book Antiqua" pitchFamily="18" charset="0"/>
                <a:ea typeface="+mn-ea"/>
                <a:cs typeface="+mn-cs"/>
              </a:rPr>
              <a:t>responsibilities do maintenance technicians have concerning lockout/tagout?</a:t>
            </a:r>
          </a:p>
          <a:p>
            <a:r>
              <a:rPr lang="en-US" sz="1200" b="1" kern="1200" dirty="0" smtClean="0">
                <a:solidFill>
                  <a:schemeClr val="tx1"/>
                </a:solidFill>
                <a:latin typeface="Book Antiqua" pitchFamily="18" charset="0"/>
                <a:ea typeface="+mn-ea"/>
                <a:cs typeface="+mn-cs"/>
              </a:rPr>
              <a:t>Answers:</a:t>
            </a:r>
            <a:endParaRPr lang="en-US" sz="1200" kern="1200" dirty="0" smtClean="0">
              <a:solidFill>
                <a:schemeClr val="tx1"/>
              </a:solidFill>
              <a:latin typeface="Book Antiqua" pitchFamily="18" charset="0"/>
              <a:ea typeface="+mn-ea"/>
              <a:cs typeface="+mn-cs"/>
            </a:endParaRPr>
          </a:p>
          <a:p>
            <a:pPr lvl="0"/>
            <a:r>
              <a:rPr lang="en-US" sz="1200" kern="1200" dirty="0" smtClean="0">
                <a:solidFill>
                  <a:schemeClr val="tx1"/>
                </a:solidFill>
                <a:latin typeface="Book Antiqua" pitchFamily="18" charset="0"/>
                <a:ea typeface="+mn-ea"/>
                <a:cs typeface="+mn-cs"/>
              </a:rPr>
              <a:t>Complete proper LOTO procedures.</a:t>
            </a:r>
          </a:p>
          <a:p>
            <a:pPr lvl="0"/>
            <a:r>
              <a:rPr lang="en-US" sz="1200" kern="1200" dirty="0" smtClean="0">
                <a:solidFill>
                  <a:schemeClr val="tx1"/>
                </a:solidFill>
                <a:latin typeface="Book Antiqua" pitchFamily="18" charset="0"/>
                <a:ea typeface="+mn-ea"/>
                <a:cs typeface="+mn-cs"/>
              </a:rPr>
              <a:t>Remove locks from isolation devices.</a:t>
            </a:r>
          </a:p>
          <a:p>
            <a:pPr lvl="0"/>
            <a:r>
              <a:rPr lang="en-US" sz="1200" kern="1200" dirty="0" smtClean="0">
                <a:solidFill>
                  <a:schemeClr val="tx1"/>
                </a:solidFill>
                <a:latin typeface="Book Antiqua" pitchFamily="18" charset="0"/>
                <a:ea typeface="+mn-ea"/>
                <a:cs typeface="+mn-cs"/>
              </a:rPr>
              <a:t>Lockout/tagout equipment prior to beginning work.</a:t>
            </a:r>
          </a:p>
          <a:p>
            <a:endParaRPr lang="en-US" dirty="0"/>
          </a:p>
        </p:txBody>
      </p:sp>
    </p:spTree>
    <p:extLst>
      <p:ext uri="{BB962C8B-B14F-4D97-AF65-F5344CB8AC3E}">
        <p14:creationId xmlns:p14="http://schemas.microsoft.com/office/powerpoint/2010/main" val="4005562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644514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1" kern="1200" dirty="0" smtClean="0">
              <a:solidFill>
                <a:schemeClr val="tx1"/>
              </a:solidFill>
              <a:latin typeface="Book Antiqua" pitchFamily="18" charset="0"/>
              <a:ea typeface="+mn-ea"/>
              <a:cs typeface="+mn-cs"/>
            </a:endParaRPr>
          </a:p>
          <a:p>
            <a:r>
              <a:rPr lang="en-US" sz="1200" b="1" kern="1200" dirty="0" smtClean="0">
                <a:solidFill>
                  <a:schemeClr val="tx1"/>
                </a:solidFill>
                <a:latin typeface="Book Antiqua" pitchFamily="18" charset="0"/>
                <a:ea typeface="+mn-ea"/>
                <a:cs typeface="+mn-cs"/>
              </a:rPr>
              <a:t>Note: Legend is included in student text.</a:t>
            </a:r>
          </a:p>
          <a:p>
            <a:endParaRPr lang="en-US" sz="1200" b="1" kern="1200" dirty="0" smtClean="0">
              <a:solidFill>
                <a:schemeClr val="tx1"/>
              </a:solidFill>
              <a:latin typeface="Book Antiqua" pitchFamily="18" charset="0"/>
              <a:ea typeface="+mn-ea"/>
              <a:cs typeface="+mn-cs"/>
            </a:endParaRPr>
          </a:p>
          <a:p>
            <a:r>
              <a:rPr lang="en-US" sz="1200" b="1" kern="1200" dirty="0" smtClean="0">
                <a:solidFill>
                  <a:schemeClr val="tx1"/>
                </a:solidFill>
                <a:latin typeface="Book Antiqua" pitchFamily="18" charset="0"/>
                <a:ea typeface="+mn-ea"/>
                <a:cs typeface="+mn-cs"/>
              </a:rPr>
              <a:t>Question:</a:t>
            </a:r>
            <a:r>
              <a:rPr lang="en-US" sz="1200" kern="1200" dirty="0" smtClean="0">
                <a:solidFill>
                  <a:schemeClr val="tx1"/>
                </a:solidFill>
                <a:latin typeface="Book Antiqua" pitchFamily="18" charset="0"/>
                <a:ea typeface="+mn-ea"/>
                <a:cs typeface="+mn-cs"/>
              </a:rPr>
              <a:t> Why is performing LOTO so important to your workplace and you?</a:t>
            </a:r>
          </a:p>
          <a:p>
            <a:r>
              <a:rPr lang="en-US" sz="1200" b="1" kern="1200" dirty="0" smtClean="0">
                <a:solidFill>
                  <a:schemeClr val="tx1"/>
                </a:solidFill>
                <a:latin typeface="Book Antiqua" pitchFamily="18" charset="0"/>
                <a:ea typeface="+mn-ea"/>
                <a:cs typeface="+mn-cs"/>
              </a:rPr>
              <a:t>Answer: </a:t>
            </a:r>
            <a:r>
              <a:rPr lang="en-US" sz="1200" kern="1200" dirty="0" smtClean="0">
                <a:solidFill>
                  <a:schemeClr val="tx1"/>
                </a:solidFill>
                <a:latin typeface="Book Antiqua" pitchFamily="18" charset="0"/>
                <a:ea typeface="+mn-ea"/>
                <a:cs typeface="+mn-cs"/>
              </a:rPr>
              <a:t>If</a:t>
            </a:r>
            <a:r>
              <a:rPr lang="en-US" sz="1200" b="1" kern="1200" dirty="0" smtClean="0">
                <a:solidFill>
                  <a:schemeClr val="tx1"/>
                </a:solidFill>
                <a:latin typeface="Book Antiqua" pitchFamily="18" charset="0"/>
                <a:ea typeface="+mn-ea"/>
                <a:cs typeface="+mn-cs"/>
              </a:rPr>
              <a:t> </a:t>
            </a:r>
            <a:r>
              <a:rPr lang="en-US" sz="1200" kern="1200" dirty="0" smtClean="0">
                <a:solidFill>
                  <a:schemeClr val="tx1"/>
                </a:solidFill>
                <a:latin typeface="Book Antiqua" pitchFamily="18" charset="0"/>
                <a:ea typeface="+mn-ea"/>
                <a:cs typeface="+mn-cs"/>
              </a:rPr>
              <a:t>LOTO is not performed, you are compromising the integrity of the system and putting your life in danger.</a:t>
            </a:r>
          </a:p>
          <a:p>
            <a:endParaRPr lang="en-US" dirty="0"/>
          </a:p>
        </p:txBody>
      </p:sp>
    </p:spTree>
    <p:extLst>
      <p:ext uri="{BB962C8B-B14F-4D97-AF65-F5344CB8AC3E}">
        <p14:creationId xmlns:p14="http://schemas.microsoft.com/office/powerpoint/2010/main" val="2040347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noFill/>
          <a:ln w="9525"/>
        </p:spPr>
        <p:txBody>
          <a:bodyPr/>
          <a:lstStyle/>
          <a:p>
            <a:endParaRPr lang="en-US" dirty="0" smtClean="0"/>
          </a:p>
        </p:txBody>
      </p:sp>
      <p:sp>
        <p:nvSpPr>
          <p:cNvPr id="37891"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877726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noFill/>
          <a:ln w="9525"/>
        </p:spPr>
        <p:txBody>
          <a:bodyPr/>
          <a:lstStyle/>
          <a:p>
            <a:endParaRPr lang="en-US" dirty="0" smtClean="0"/>
          </a:p>
        </p:txBody>
      </p:sp>
      <p:sp>
        <p:nvSpPr>
          <p:cNvPr id="3891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619566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noFill/>
          <a:ln w="9525"/>
        </p:spPr>
        <p:txBody>
          <a:bodyPr/>
          <a:lstStyle/>
          <a:p>
            <a:endParaRPr lang="en-US" dirty="0" smtClean="0"/>
          </a:p>
        </p:txBody>
      </p:sp>
      <p:sp>
        <p:nvSpPr>
          <p:cNvPr id="39939"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573028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1143000" y="685800"/>
            <a:ext cx="4572000" cy="3429000"/>
          </a:xfrm>
          <a:ln/>
        </p:spPr>
      </p:sp>
      <p:sp>
        <p:nvSpPr>
          <p:cNvPr id="40963" name="Rectangle 3"/>
          <p:cNvSpPr>
            <a:spLocks noGrp="1" noChangeArrowheads="1"/>
          </p:cNvSpPr>
          <p:nvPr>
            <p:ph type="body" idx="1"/>
          </p:nvPr>
        </p:nvSpPr>
        <p:spPr>
          <a:noFill/>
          <a:ln w="9525"/>
        </p:spPr>
        <p:txBody>
          <a:bodyPr/>
          <a:lstStyle/>
          <a:p>
            <a:endParaRPr lang="en-US" altLang="en-US" dirty="0" smtClean="0"/>
          </a:p>
        </p:txBody>
      </p:sp>
    </p:spTree>
    <p:extLst>
      <p:ext uri="{BB962C8B-B14F-4D97-AF65-F5344CB8AC3E}">
        <p14:creationId xmlns:p14="http://schemas.microsoft.com/office/powerpoint/2010/main" val="358003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1878105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321138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938312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256675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t>1/19/2016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4064161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t>1/19/2016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2900860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t>1/19/2016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1501100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3385058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3637827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2452480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C2F3C-1DFD-8147-AC09-3AF9FB7DE374}" type="slidenum">
              <a:rPr lang="en-US" smtClean="0"/>
              <a:t>‹#›</a:t>
            </a:fld>
            <a:endParaRPr lang="en-US"/>
          </a:p>
        </p:txBody>
      </p:sp>
    </p:spTree>
    <p:extLst>
      <p:ext uri="{BB962C8B-B14F-4D97-AF65-F5344CB8AC3E}">
        <p14:creationId xmlns:p14="http://schemas.microsoft.com/office/powerpoint/2010/main" val="3638275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dirty="0" smtClean="0"/>
          </a:p>
        </p:txBody>
      </p:sp>
      <p:sp>
        <p:nvSpPr>
          <p:cNvPr id="5" name="Rectangle 5"/>
          <p:cNvSpPr>
            <a:spLocks noGrp="1" noChangeArrowheads="1"/>
          </p:cNvSpPr>
          <p:nvPr>
            <p:ph type="sldNum" sz="quarter" idx="10"/>
          </p:nvPr>
        </p:nvSpPr>
        <p:spPr>
          <a:ln/>
        </p:spPr>
        <p:txBody>
          <a:bodyPr/>
          <a:lstStyle>
            <a:lvl1pPr>
              <a:defRPr/>
            </a:lvl1pPr>
          </a:lstStyle>
          <a:p>
            <a:pPr>
              <a:defRPr/>
            </a:pPr>
            <a:r>
              <a:rPr lang="en-US" dirty="0"/>
              <a:t>2-6-</a:t>
            </a:r>
            <a:fld id="{3093A7BE-5B70-4C28-B70E-04FFE4784367}" type="slidenum">
              <a:rPr lang="en-US"/>
              <a:pPr>
                <a:defRPr/>
              </a:pPr>
              <a:t>‹#›</a:t>
            </a:fld>
            <a:endParaRPr lang="en-US" dirty="0"/>
          </a:p>
        </p:txBody>
      </p:sp>
    </p:spTree>
    <p:extLst>
      <p:ext uri="{BB962C8B-B14F-4D97-AF65-F5344CB8AC3E}">
        <p14:creationId xmlns:p14="http://schemas.microsoft.com/office/powerpoint/2010/main" val="26917856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8269A-8C29-DD46-BC6C-3666A3E5B04E}" type="datetimeFigureOut">
              <a:rPr lang="en-US" smtClean="0"/>
              <a:t>1/19/2016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C2F3C-1DFD-8147-AC09-3AF9FB7DE374}" type="slidenum">
              <a:rPr lang="en-US" smtClean="0"/>
              <a:t>‹#›</a:t>
            </a:fld>
            <a:endParaRPr lang="en-US"/>
          </a:p>
        </p:txBody>
      </p:sp>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574014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800" y="2209800"/>
            <a:ext cx="7772400" cy="1371600"/>
          </a:xfrm>
        </p:spPr>
        <p:txBody>
          <a:bodyPr>
            <a:normAutofit/>
          </a:bodyPr>
          <a:lstStyle/>
          <a:p>
            <a:pPr eaLnBrk="1" hangingPunct="1"/>
            <a:r>
              <a:rPr lang="en-US" sz="3200" b="1" dirty="0" smtClean="0">
                <a:solidFill>
                  <a:srgbClr val="000000"/>
                </a:solidFill>
              </a:rPr>
              <a:t>Domain 1: Safety Awareness</a:t>
            </a:r>
          </a:p>
        </p:txBody>
      </p:sp>
      <p:sp>
        <p:nvSpPr>
          <p:cNvPr id="2052" name="Rectangle 3"/>
          <p:cNvSpPr>
            <a:spLocks noGrp="1" noChangeArrowheads="1"/>
          </p:cNvSpPr>
          <p:nvPr>
            <p:ph type="subTitle" idx="1"/>
          </p:nvPr>
        </p:nvSpPr>
        <p:spPr>
          <a:xfrm>
            <a:off x="889686" y="3190022"/>
            <a:ext cx="7364627" cy="3385876"/>
          </a:xfrm>
        </p:spPr>
        <p:txBody>
          <a:bodyPr>
            <a:normAutofit/>
          </a:bodyPr>
          <a:lstStyle/>
          <a:p>
            <a:pPr eaLnBrk="1" hangingPunct="1"/>
            <a:r>
              <a:rPr lang="en-US" b="1" dirty="0" smtClean="0">
                <a:solidFill>
                  <a:srgbClr val="000000"/>
                </a:solidFill>
              </a:rPr>
              <a:t>Section 10:</a:t>
            </a:r>
          </a:p>
          <a:p>
            <a:pPr eaLnBrk="1" hangingPunct="1"/>
            <a:r>
              <a:rPr lang="en-US" b="1" dirty="0" smtClean="0">
                <a:solidFill>
                  <a:srgbClr val="000000"/>
                </a:solidFill>
              </a:rPr>
              <a:t>Lockout/Tagout (LOTO) Safety</a:t>
            </a:r>
          </a:p>
          <a:p>
            <a:pPr eaLnBrk="1" hangingPunct="1"/>
            <a:endParaRPr lang="en-US" b="1" dirty="0">
              <a:solidFill>
                <a:srgbClr val="000000"/>
              </a:solidFill>
            </a:endParaRPr>
          </a:p>
          <a:p>
            <a:pPr eaLnBrk="1" hangingPunct="1"/>
            <a:r>
              <a:rPr lang="en-US" kern="1200" dirty="0">
                <a:solidFill>
                  <a:srgbClr val="000000"/>
                </a:solidFill>
                <a:latin typeface="Calibri"/>
                <a:ea typeface="+mj-ea"/>
                <a:cs typeface="+mj-cs"/>
              </a:rPr>
              <a:t> CFR Part 1910 Subpart </a:t>
            </a:r>
            <a:r>
              <a:rPr lang="en-US" kern="1200" dirty="0" smtClean="0">
                <a:solidFill>
                  <a:srgbClr val="000000"/>
                </a:solidFill>
                <a:latin typeface="Calibri"/>
                <a:ea typeface="+mj-ea"/>
                <a:cs typeface="+mj-cs"/>
              </a:rPr>
              <a:t>J</a:t>
            </a:r>
            <a:r>
              <a:rPr lang="en-US" kern="1200" dirty="0">
                <a:solidFill>
                  <a:srgbClr val="000000"/>
                </a:solidFill>
                <a:latin typeface="Calibri"/>
                <a:ea typeface="+mj-ea"/>
                <a:cs typeface="+mj-cs"/>
              </a:rPr>
              <a:t/>
            </a:r>
            <a:br>
              <a:rPr lang="en-US" kern="1200" dirty="0">
                <a:solidFill>
                  <a:srgbClr val="000000"/>
                </a:solidFill>
                <a:latin typeface="Calibri"/>
                <a:ea typeface="+mj-ea"/>
                <a:cs typeface="+mj-cs"/>
              </a:rPr>
            </a:br>
            <a:r>
              <a:rPr lang="en-US" kern="1200" dirty="0" smtClean="0">
                <a:solidFill>
                  <a:srgbClr val="000000"/>
                </a:solidFill>
                <a:latin typeface="Calibri"/>
                <a:ea typeface="+mj-ea"/>
                <a:cs typeface="+mj-cs"/>
              </a:rPr>
              <a:t>(</a:t>
            </a:r>
            <a:r>
              <a:rPr lang="en-US" kern="1200" dirty="0" smtClean="0">
                <a:solidFill>
                  <a:srgbClr val="000000"/>
                </a:solidFill>
                <a:latin typeface="Calibri"/>
                <a:ea typeface="+mj-ea"/>
                <a:cs typeface="Arial" charset="0"/>
              </a:rPr>
              <a:t>§1910.147 )</a:t>
            </a:r>
            <a:r>
              <a:rPr lang="en-US" kern="1200" dirty="0">
                <a:solidFill>
                  <a:srgbClr val="000000"/>
                </a:solidFill>
                <a:latin typeface="Calibri"/>
                <a:ea typeface="+mj-ea"/>
                <a:cs typeface="+mj-cs"/>
              </a:rPr>
              <a:t/>
            </a:r>
            <a:br>
              <a:rPr lang="en-US" kern="1200" dirty="0">
                <a:solidFill>
                  <a:srgbClr val="000000"/>
                </a:solidFill>
                <a:latin typeface="Calibri"/>
                <a:ea typeface="+mj-ea"/>
                <a:cs typeface="+mj-cs"/>
              </a:rPr>
            </a:br>
            <a:endParaRPr lang="en-US" b="1" dirty="0" smtClean="0">
              <a:solidFill>
                <a:srgbClr val="000000"/>
              </a:solidFill>
            </a:endParaRPr>
          </a:p>
        </p:txBody>
      </p:sp>
      <p:sp>
        <p:nvSpPr>
          <p:cNvPr id="2053" name="Rectangle 4"/>
          <p:cNvSpPr>
            <a:spLocks noChangeArrowheads="1"/>
          </p:cNvSpPr>
          <p:nvPr/>
        </p:nvSpPr>
        <p:spPr bwMode="auto">
          <a:xfrm>
            <a:off x="3698543" y="556146"/>
            <a:ext cx="5257800" cy="1470025"/>
          </a:xfrm>
          <a:prstGeom prst="rect">
            <a:avLst/>
          </a:prstGeom>
          <a:noFill/>
          <a:ln w="9525">
            <a:noFill/>
            <a:miter lim="800000"/>
            <a:headEnd/>
            <a:tailEnd/>
          </a:ln>
        </p:spPr>
        <p:txBody>
          <a:bodyPr/>
          <a:lstStyle/>
          <a:p>
            <a:pPr algn="ctr">
              <a:buNone/>
            </a:pPr>
            <a:r>
              <a:rPr lang="en-US" sz="4000" dirty="0">
                <a:solidFill>
                  <a:srgbClr val="000000"/>
                </a:solidFill>
                <a:cs typeface="Arial" charset="0"/>
              </a:rPr>
              <a:t>Foundations of</a:t>
            </a:r>
            <a:r>
              <a:rPr lang="en-US" sz="4000" b="0" dirty="0">
                <a:solidFill>
                  <a:srgbClr val="000000"/>
                </a:solidFill>
                <a:cs typeface="Arial" charset="0"/>
              </a:rPr>
              <a:t> </a:t>
            </a:r>
          </a:p>
          <a:p>
            <a:pPr algn="ctr">
              <a:buNone/>
            </a:pPr>
            <a:r>
              <a:rPr lang="en-US" sz="4000" b="1" dirty="0">
                <a:solidFill>
                  <a:srgbClr val="000000"/>
                </a:solidFill>
                <a:cs typeface="Arial" charset="0"/>
              </a:rPr>
              <a:t>Manufacturing</a:t>
            </a:r>
            <a:endParaRPr lang="en-US" sz="4000" b="1" dirty="0">
              <a:solidFill>
                <a:srgbClr val="000000"/>
              </a:solidFill>
            </a:endParaRPr>
          </a:p>
          <a:p>
            <a:pPr algn="ctr">
              <a:buNone/>
            </a:pPr>
            <a:endParaRPr lang="en-US" sz="4000" dirty="0">
              <a:solidFill>
                <a:srgbClr val="000000"/>
              </a:solidFill>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324" y="653114"/>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0" y="0"/>
            <a:ext cx="90551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5123" name="Rectangle 3"/>
          <p:cNvSpPr>
            <a:spLocks noGrp="1" noChangeArrowheads="1"/>
          </p:cNvSpPr>
          <p:nvPr>
            <p:ph idx="1"/>
          </p:nvPr>
        </p:nvSpPr>
        <p:spPr>
          <a:xfrm>
            <a:off x="228600" y="1143000"/>
            <a:ext cx="8458200" cy="4525963"/>
          </a:xfrm>
        </p:spPr>
        <p:txBody>
          <a:bodyPr/>
          <a:lstStyle/>
          <a:p>
            <a:pPr marL="609600" indent="-609600" eaLnBrk="1" hangingPunct="1"/>
            <a:r>
              <a:rPr lang="en-US" b="1" dirty="0" smtClean="0">
                <a:solidFill>
                  <a:srgbClr val="006666"/>
                </a:solidFill>
              </a:rPr>
              <a:t>Determine</a:t>
            </a:r>
            <a:r>
              <a:rPr lang="en-US" dirty="0" smtClean="0"/>
              <a:t> the requirements and need of a hazardous energy control program.</a:t>
            </a:r>
            <a:endParaRPr lang="en-US" b="1" dirty="0" smtClean="0"/>
          </a:p>
          <a:p>
            <a:pPr marL="609600" indent="-609600" eaLnBrk="1" hangingPunct="1"/>
            <a:r>
              <a:rPr lang="en-US" b="1" dirty="0" smtClean="0">
                <a:solidFill>
                  <a:srgbClr val="800000"/>
                </a:solidFill>
              </a:rPr>
              <a:t>Discuss</a:t>
            </a:r>
            <a:r>
              <a:rPr lang="en-US" b="1" dirty="0" smtClean="0"/>
              <a:t> </a:t>
            </a:r>
            <a:r>
              <a:rPr lang="en-US" dirty="0" smtClean="0"/>
              <a:t>proper selection</a:t>
            </a:r>
            <a:r>
              <a:rPr lang="en-US" b="1" dirty="0" smtClean="0"/>
              <a:t> </a:t>
            </a:r>
            <a:r>
              <a:rPr lang="en-US" dirty="0" smtClean="0"/>
              <a:t>of devices for control of hazardous energy.</a:t>
            </a:r>
            <a:endParaRPr lang="en-US" b="1" dirty="0" smtClean="0"/>
          </a:p>
          <a:p>
            <a:pPr marL="609600" indent="-609600" eaLnBrk="1" hangingPunct="1"/>
            <a:r>
              <a:rPr lang="en-US" b="1" dirty="0" smtClean="0">
                <a:solidFill>
                  <a:srgbClr val="660066"/>
                </a:solidFill>
              </a:rPr>
              <a:t>Identify</a:t>
            </a:r>
            <a:r>
              <a:rPr lang="en-US" b="1" dirty="0" smtClean="0"/>
              <a:t> </a:t>
            </a:r>
            <a:r>
              <a:rPr lang="en-US" dirty="0" smtClean="0"/>
              <a:t>uses of devices intended to control hazardous energy. </a:t>
            </a:r>
            <a:endParaRPr lang="en-US" b="1" dirty="0" smtClean="0"/>
          </a:p>
          <a:p>
            <a:pPr marL="609600" indent="-609600" eaLnBrk="1" hangingPunct="1"/>
            <a:r>
              <a:rPr lang="en-US" b="1" dirty="0" smtClean="0">
                <a:solidFill>
                  <a:srgbClr val="996633"/>
                </a:solidFill>
              </a:rPr>
              <a:t>Examine</a:t>
            </a:r>
            <a:r>
              <a:rPr lang="en-US" b="1" dirty="0" smtClean="0"/>
              <a:t> </a:t>
            </a:r>
            <a:r>
              <a:rPr lang="en-US" dirty="0" smtClean="0"/>
              <a:t>proper training methods for hazardous energy control.</a:t>
            </a:r>
          </a:p>
        </p:txBody>
      </p:sp>
      <p:sp>
        <p:nvSpPr>
          <p:cNvPr id="5"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fade">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fade">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fade">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0" y="0"/>
            <a:ext cx="9144000" cy="868362"/>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dirty="0" smtClean="0"/>
              <a:t>Energy Control Program</a:t>
            </a:r>
            <a:r>
              <a:rPr lang="en-US" sz="4000" b="1" dirty="0" smtClean="0">
                <a:solidFill>
                  <a:srgbClr val="005596"/>
                </a:solidFill>
              </a:rPr>
              <a:t/>
            </a:r>
            <a:br>
              <a:rPr lang="en-US" sz="4000" b="1" dirty="0" smtClean="0">
                <a:solidFill>
                  <a:srgbClr val="005596"/>
                </a:solidFill>
              </a:rPr>
            </a:br>
            <a:endParaRPr lang="en-US" sz="4000" b="1" dirty="0" smtClean="0">
              <a:solidFill>
                <a:srgbClr val="005596"/>
              </a:solidFill>
            </a:endParaRPr>
          </a:p>
        </p:txBody>
      </p:sp>
      <p:sp>
        <p:nvSpPr>
          <p:cNvPr id="6147" name="Rectangle 3"/>
          <p:cNvSpPr>
            <a:spLocks noGrp="1" noChangeArrowheads="1"/>
          </p:cNvSpPr>
          <p:nvPr>
            <p:ph idx="1"/>
          </p:nvPr>
        </p:nvSpPr>
        <p:spPr>
          <a:xfrm>
            <a:off x="457200" y="1981200"/>
            <a:ext cx="8229600" cy="4144963"/>
          </a:xfrm>
        </p:spPr>
        <p:txBody>
          <a:bodyPr/>
          <a:lstStyle/>
          <a:p>
            <a:r>
              <a:rPr lang="en-US" smtClean="0">
                <a:solidFill>
                  <a:srgbClr val="A50021"/>
                </a:solidFill>
              </a:rPr>
              <a:t>Employer’s Responsibility</a:t>
            </a:r>
          </a:p>
          <a:p>
            <a:r>
              <a:rPr lang="en-US" smtClean="0">
                <a:solidFill>
                  <a:srgbClr val="A50021"/>
                </a:solidFill>
              </a:rPr>
              <a:t>Consists of:</a:t>
            </a:r>
          </a:p>
          <a:p>
            <a:pPr lvl="1"/>
            <a:r>
              <a:rPr lang="en-US" smtClean="0"/>
              <a:t>Energy control procedures</a:t>
            </a:r>
          </a:p>
          <a:p>
            <a:pPr lvl="1"/>
            <a:r>
              <a:rPr lang="en-US" smtClean="0"/>
              <a:t>Employee training</a:t>
            </a:r>
          </a:p>
          <a:p>
            <a:pPr lvl="1"/>
            <a:r>
              <a:rPr lang="en-US" smtClean="0"/>
              <a:t>Periodic inspections</a:t>
            </a:r>
            <a:endParaRPr lang="en-US" dirty="0" smtClean="0"/>
          </a:p>
        </p:txBody>
      </p:sp>
      <p:pic>
        <p:nvPicPr>
          <p:cNvPr id="1027" name="Picture 3" descr="C:\Documents and Settings\edickinson\Local Settings\Temporary Internet Files\Content.IE5\I9P4LGJ6\MCj04325570000[1].png"/>
          <p:cNvPicPr>
            <a:picLocks noChangeAspect="1" noChangeArrowheads="1"/>
          </p:cNvPicPr>
          <p:nvPr/>
        </p:nvPicPr>
        <p:blipFill>
          <a:blip r:embed="rId3" cstate="print"/>
          <a:stretch>
            <a:fillRect/>
          </a:stretch>
        </p:blipFill>
        <p:spPr bwMode="auto">
          <a:xfrm>
            <a:off x="5562600" y="2514600"/>
            <a:ext cx="2895600" cy="2895600"/>
          </a:xfrm>
          <a:prstGeom prst="rect">
            <a:avLst/>
          </a:prstGeom>
          <a:noFill/>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3</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0" y="254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Lockout/Tagout</a:t>
            </a:r>
          </a:p>
        </p:txBody>
      </p:sp>
      <p:sp>
        <p:nvSpPr>
          <p:cNvPr id="7171" name="Rectangle 3"/>
          <p:cNvSpPr>
            <a:spLocks noGrp="1" noChangeArrowheads="1"/>
          </p:cNvSpPr>
          <p:nvPr>
            <p:ph idx="1"/>
          </p:nvPr>
        </p:nvSpPr>
        <p:spPr>
          <a:xfrm>
            <a:off x="304800" y="1524000"/>
            <a:ext cx="6324600" cy="4525963"/>
          </a:xfrm>
        </p:spPr>
        <p:txBody>
          <a:bodyPr/>
          <a:lstStyle/>
          <a:p>
            <a:pPr eaLnBrk="1" hangingPunct="1"/>
            <a:r>
              <a:rPr lang="en-US" dirty="0" smtClean="0">
                <a:solidFill>
                  <a:srgbClr val="006600"/>
                </a:solidFill>
              </a:rPr>
              <a:t>Referred to as LOTO</a:t>
            </a:r>
          </a:p>
          <a:p>
            <a:pPr eaLnBrk="1" hangingPunct="1"/>
            <a:r>
              <a:rPr lang="en-US" dirty="0" smtClean="0">
                <a:solidFill>
                  <a:srgbClr val="660033"/>
                </a:solidFill>
              </a:rPr>
              <a:t>Lockout is the act of blocking the flow of energy from the power source to the equipment</a:t>
            </a:r>
          </a:p>
          <a:p>
            <a:pPr eaLnBrk="1" hangingPunct="1"/>
            <a:r>
              <a:rPr lang="en-US" dirty="0" smtClean="0">
                <a:solidFill>
                  <a:srgbClr val="0070C0"/>
                </a:solidFill>
              </a:rPr>
              <a:t>Tagout is the act of warning (tagging) equipment that is being worked on – </a:t>
            </a:r>
            <a:r>
              <a:rPr lang="en-US" b="1" u="sng" dirty="0" smtClean="0">
                <a:solidFill>
                  <a:srgbClr val="0070C0"/>
                </a:solidFill>
              </a:rPr>
              <a:t>DO NOT ENERGIZE</a:t>
            </a:r>
          </a:p>
        </p:txBody>
      </p:sp>
      <p:pic>
        <p:nvPicPr>
          <p:cNvPr id="7" name="Picture 6" descr="IMG_6270.JPG"/>
          <p:cNvPicPr>
            <a:picLocks noChangeAspect="1"/>
          </p:cNvPicPr>
          <p:nvPr/>
        </p:nvPicPr>
        <p:blipFill>
          <a:blip r:embed="rId2" cstate="print"/>
          <a:srcRect l="1623" t="17458" r="8377" b="19961"/>
          <a:stretch>
            <a:fillRect/>
          </a:stretch>
        </p:blipFill>
        <p:spPr>
          <a:xfrm rot="16200000">
            <a:off x="5600700" y="1409700"/>
            <a:ext cx="4114800" cy="1905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4</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Purpose of LOTO Procedures</a:t>
            </a:r>
          </a:p>
        </p:txBody>
      </p:sp>
      <p:sp>
        <p:nvSpPr>
          <p:cNvPr id="8195" name="Rectangle 3"/>
          <p:cNvSpPr>
            <a:spLocks noGrp="1" noChangeArrowheads="1"/>
          </p:cNvSpPr>
          <p:nvPr>
            <p:ph idx="1"/>
          </p:nvPr>
        </p:nvSpPr>
        <p:spPr>
          <a:xfrm>
            <a:off x="457200" y="2057400"/>
            <a:ext cx="8229600" cy="3276600"/>
          </a:xfrm>
        </p:spPr>
        <p:txBody>
          <a:bodyPr/>
          <a:lstStyle/>
          <a:p>
            <a:pPr eaLnBrk="1" hangingPunct="1"/>
            <a:r>
              <a:rPr lang="en-US" dirty="0" smtClean="0">
                <a:solidFill>
                  <a:srgbClr val="006666"/>
                </a:solidFill>
              </a:rPr>
              <a:t>Prevent unexpected energizing or starting of equipment </a:t>
            </a:r>
          </a:p>
          <a:p>
            <a:pPr eaLnBrk="1" hangingPunct="1"/>
            <a:r>
              <a:rPr lang="en-US" dirty="0" smtClean="0">
                <a:solidFill>
                  <a:srgbClr val="660033"/>
                </a:solidFill>
              </a:rPr>
              <a:t>Prevent accidental release of stored energy</a:t>
            </a:r>
            <a:endParaRPr lang="en-US" dirty="0" smtClean="0">
              <a:solidFill>
                <a:srgbClr val="9933FF"/>
              </a:solidFill>
            </a:endParaRPr>
          </a:p>
          <a:p>
            <a:pPr eaLnBrk="1" hangingPunct="1"/>
            <a:r>
              <a:rPr lang="en-US" dirty="0" smtClean="0">
                <a:solidFill>
                  <a:srgbClr val="A50021"/>
                </a:solidFill>
              </a:rPr>
              <a:t>Prevent injury and/or death of employees</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5</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Hazardous Energy Control Plan</a:t>
            </a:r>
          </a:p>
        </p:txBody>
      </p:sp>
      <p:sp>
        <p:nvSpPr>
          <p:cNvPr id="9219" name="Rectangle 3"/>
          <p:cNvSpPr>
            <a:spLocks noGrp="1" noChangeArrowheads="1"/>
          </p:cNvSpPr>
          <p:nvPr>
            <p:ph idx="1"/>
          </p:nvPr>
        </p:nvSpPr>
        <p:spPr/>
        <p:txBody>
          <a:bodyPr/>
          <a:lstStyle/>
          <a:p>
            <a:pPr eaLnBrk="1" hangingPunct="1">
              <a:spcBef>
                <a:spcPts val="1800"/>
              </a:spcBef>
            </a:pPr>
            <a:r>
              <a:rPr lang="en-US" dirty="0" smtClean="0">
                <a:solidFill>
                  <a:srgbClr val="006666"/>
                </a:solidFill>
              </a:rPr>
              <a:t>Written plan available to all employees</a:t>
            </a:r>
          </a:p>
          <a:p>
            <a:pPr eaLnBrk="1" hangingPunct="1">
              <a:spcBef>
                <a:spcPts val="1800"/>
              </a:spcBef>
            </a:pPr>
            <a:r>
              <a:rPr lang="en-US" dirty="0" smtClean="0">
                <a:solidFill>
                  <a:srgbClr val="800000"/>
                </a:solidFill>
              </a:rPr>
              <a:t>Scope and application</a:t>
            </a:r>
          </a:p>
          <a:p>
            <a:pPr eaLnBrk="1" hangingPunct="1">
              <a:spcBef>
                <a:spcPts val="1800"/>
              </a:spcBef>
            </a:pPr>
            <a:r>
              <a:rPr lang="en-US" dirty="0" smtClean="0">
                <a:solidFill>
                  <a:srgbClr val="660066"/>
                </a:solidFill>
              </a:rPr>
              <a:t>LOTO device guidelines</a:t>
            </a:r>
          </a:p>
          <a:p>
            <a:pPr eaLnBrk="1" hangingPunct="1">
              <a:spcBef>
                <a:spcPts val="1800"/>
              </a:spcBef>
            </a:pPr>
            <a:r>
              <a:rPr lang="en-US" dirty="0" smtClean="0">
                <a:solidFill>
                  <a:srgbClr val="996633"/>
                </a:solidFill>
              </a:rPr>
              <a:t>LOTO exceptions</a:t>
            </a:r>
          </a:p>
        </p:txBody>
      </p:sp>
      <p:pic>
        <p:nvPicPr>
          <p:cNvPr id="4098" name="Picture 2" descr="C:\Documents and Settings\edickinson\Local Settings\Temporary Internet Files\Content.IE5\AY3UKUGC\MCj04314960000[1].png"/>
          <p:cNvPicPr>
            <a:picLocks noChangeAspect="1" noChangeArrowheads="1"/>
          </p:cNvPicPr>
          <p:nvPr/>
        </p:nvPicPr>
        <p:blipFill>
          <a:blip r:embed="rId3" cstate="print"/>
          <a:stretch>
            <a:fillRect/>
          </a:stretch>
        </p:blipFill>
        <p:spPr bwMode="auto">
          <a:xfrm>
            <a:off x="5943600" y="3381244"/>
            <a:ext cx="2666772" cy="2000283"/>
          </a:xfrm>
          <a:prstGeom prst="rect">
            <a:avLst/>
          </a:prstGeom>
          <a:noFill/>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6</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0" y="160992"/>
            <a:ext cx="9144000" cy="838200"/>
          </a:xfrm>
          <a:noFill/>
          <a:ln w="12700">
            <a:miter lim="800000"/>
            <a:headEnd/>
            <a:tailEnd/>
          </a:ln>
        </p:spPr>
        <p:txBody>
          <a:bodyPr vert="horz" wrap="square" lIns="90488" tIns="44450" rIns="90488" bIns="44450" numCol="1" anchor="t" anchorCtr="0" compatLnSpc="1">
            <a:prstTxWarp prst="textNoShape">
              <a:avLst/>
            </a:prstTxWarp>
          </a:bodyPr>
          <a:lstStyle/>
          <a:p>
            <a:pPr eaLnBrk="1" hangingPunct="1"/>
            <a:r>
              <a:rPr lang="en-US" sz="4000" dirty="0" smtClean="0"/>
              <a:t>Scope and Application</a:t>
            </a:r>
          </a:p>
        </p:txBody>
      </p:sp>
      <p:sp>
        <p:nvSpPr>
          <p:cNvPr id="131075" name="Rectangle 3"/>
          <p:cNvSpPr>
            <a:spLocks noGrp="1" noChangeArrowheads="1"/>
          </p:cNvSpPr>
          <p:nvPr>
            <p:ph idx="1"/>
          </p:nvPr>
        </p:nvSpPr>
        <p:spPr>
          <a:xfrm>
            <a:off x="381000" y="1447800"/>
            <a:ext cx="8382000" cy="4724400"/>
          </a:xfrm>
          <a:noFill/>
        </p:spPr>
        <p:txBody>
          <a:bodyPr lIns="90488" tIns="44450" rIns="90488" bIns="44450"/>
          <a:lstStyle/>
          <a:p>
            <a:pPr eaLnBrk="1" hangingPunct="1">
              <a:spcBef>
                <a:spcPts val="1800"/>
              </a:spcBef>
            </a:pPr>
            <a:r>
              <a:rPr lang="en-US" dirty="0" smtClean="0">
                <a:solidFill>
                  <a:srgbClr val="006666"/>
                </a:solidFill>
              </a:rPr>
              <a:t>Employees servicing and/or conducting maintenance </a:t>
            </a:r>
          </a:p>
          <a:p>
            <a:pPr eaLnBrk="1" hangingPunct="1">
              <a:spcBef>
                <a:spcPts val="3000"/>
              </a:spcBef>
            </a:pPr>
            <a:r>
              <a:rPr lang="en-US" dirty="0" smtClean="0">
                <a:solidFill>
                  <a:srgbClr val="800000"/>
                </a:solidFill>
              </a:rPr>
              <a:t>Not applicable to:</a:t>
            </a:r>
          </a:p>
          <a:p>
            <a:pPr lvl="1" eaLnBrk="1" hangingPunct="1">
              <a:spcBef>
                <a:spcPts val="1800"/>
              </a:spcBef>
            </a:pPr>
            <a:r>
              <a:rPr lang="en-US" i="1" dirty="0" smtClean="0">
                <a:solidFill>
                  <a:srgbClr val="000099"/>
                </a:solidFill>
              </a:rPr>
              <a:t>Construction, agriculture, and maritime</a:t>
            </a:r>
          </a:p>
          <a:p>
            <a:pPr lvl="1" eaLnBrk="1" hangingPunct="1">
              <a:spcBef>
                <a:spcPts val="1800"/>
              </a:spcBef>
            </a:pPr>
            <a:r>
              <a:rPr lang="en-US" i="1" dirty="0" smtClean="0">
                <a:solidFill>
                  <a:srgbClr val="000099"/>
                </a:solidFill>
              </a:rPr>
              <a:t>Electric utility and installations</a:t>
            </a:r>
          </a:p>
          <a:p>
            <a:pPr lvl="1" eaLnBrk="1" hangingPunct="1">
              <a:spcBef>
                <a:spcPts val="1800"/>
              </a:spcBef>
            </a:pPr>
            <a:r>
              <a:rPr lang="en-US" i="1" dirty="0" smtClean="0">
                <a:solidFill>
                  <a:srgbClr val="000099"/>
                </a:solidFill>
              </a:rPr>
              <a:t>Oil and gas well drilling and servicing</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7</a:t>
            </a:fld>
            <a:r>
              <a:rPr lang="en-US" dirty="0" smtClean="0">
                <a:solidFill>
                  <a:schemeClr val="tx1"/>
                </a:solidFill>
              </a:rPr>
              <a:t>/34</a:t>
            </a:r>
          </a:p>
        </p:txBody>
      </p:sp>
    </p:spTree>
  </p:cSld>
  <p:clrMapOvr>
    <a:masterClrMapping/>
  </p:clrMapOvr>
  <p:transition advTm="3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100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slide(fromTop)">
                                      <p:cBhvr>
                                        <p:cTn id="7" dur="500"/>
                                        <p:tgtEl>
                                          <p:spTgt spid="131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utoUpdateAnimBg="0" advAuto="100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0" y="268320"/>
            <a:ext cx="9144000" cy="838200"/>
          </a:xfrm>
          <a:ln w="12700">
            <a:miter lim="800000"/>
            <a:headEnd/>
            <a:tailEnd/>
          </a:ln>
        </p:spPr>
        <p:txBody>
          <a:bodyPr vert="horz" wrap="square" lIns="90488" tIns="44450" rIns="90488" bIns="44450" numCol="1" anchor="t" anchorCtr="0" compatLnSpc="1">
            <a:prstTxWarp prst="textNoShape">
              <a:avLst/>
            </a:prstTxWarp>
          </a:bodyPr>
          <a:lstStyle/>
          <a:p>
            <a:pPr eaLnBrk="1" hangingPunct="1">
              <a:defRPr/>
            </a:pPr>
            <a:r>
              <a:rPr lang="en-US" sz="4000" dirty="0" smtClean="0">
                <a:latin typeface="+mn-lt"/>
              </a:rPr>
              <a:t>Scope and Application </a:t>
            </a:r>
            <a:r>
              <a:rPr lang="en-US" sz="2800" dirty="0" smtClean="0">
                <a:latin typeface="+mn-lt"/>
              </a:rPr>
              <a:t>(Cont’d.)</a:t>
            </a:r>
          </a:p>
        </p:txBody>
      </p:sp>
      <p:sp>
        <p:nvSpPr>
          <p:cNvPr id="10244" name="Rectangle 3"/>
          <p:cNvSpPr>
            <a:spLocks noGrp="1" noChangeArrowheads="1"/>
          </p:cNvSpPr>
          <p:nvPr>
            <p:ph idx="1"/>
          </p:nvPr>
        </p:nvSpPr>
        <p:spPr>
          <a:xfrm>
            <a:off x="533400" y="1096103"/>
            <a:ext cx="8077200" cy="4419600"/>
          </a:xfrm>
        </p:spPr>
        <p:txBody>
          <a:bodyPr lIns="90488" tIns="44450" rIns="90488" bIns="44450"/>
          <a:lstStyle/>
          <a:p>
            <a:pPr eaLnBrk="1" hangingPunct="1">
              <a:spcBef>
                <a:spcPts val="1800"/>
              </a:spcBef>
              <a:buFont typeface="Arial" charset="0"/>
              <a:buChar char="•"/>
              <a:defRPr/>
            </a:pPr>
            <a:r>
              <a:rPr lang="en-US" dirty="0" smtClean="0">
                <a:solidFill>
                  <a:srgbClr val="006600"/>
                </a:solidFill>
              </a:rPr>
              <a:t>Servicing Operations</a:t>
            </a:r>
          </a:p>
          <a:p>
            <a:pPr marL="800100" lvl="1" indent="-457200" eaLnBrk="1" hangingPunct="1">
              <a:spcBef>
                <a:spcPts val="1800"/>
              </a:spcBef>
              <a:buFont typeface="Arial"/>
              <a:buChar char="•"/>
              <a:defRPr/>
            </a:pPr>
            <a:r>
              <a:rPr lang="en-US" dirty="0" smtClean="0">
                <a:solidFill>
                  <a:srgbClr val="990033"/>
                </a:solidFill>
              </a:rPr>
              <a:t>Hazardous energy exists and/or unexpected start-up could occur</a:t>
            </a:r>
            <a:br>
              <a:rPr lang="en-US" dirty="0" smtClean="0">
                <a:solidFill>
                  <a:srgbClr val="990033"/>
                </a:solidFill>
              </a:rPr>
            </a:br>
            <a:r>
              <a:rPr lang="en-US" dirty="0" smtClean="0">
                <a:solidFill>
                  <a:srgbClr val="990033"/>
                </a:solidFill>
              </a:rPr>
              <a:t>(Either of these could harm an employee)</a:t>
            </a:r>
          </a:p>
          <a:p>
            <a:pPr marL="800100" lvl="1" indent="-457200" eaLnBrk="1" hangingPunct="1">
              <a:spcBef>
                <a:spcPts val="1800"/>
              </a:spcBef>
              <a:buFont typeface="Arial"/>
              <a:buChar char="•"/>
              <a:defRPr/>
            </a:pPr>
            <a:r>
              <a:rPr lang="en-US" dirty="0" smtClean="0"/>
              <a:t>Guard removed or bypassed</a:t>
            </a:r>
          </a:p>
          <a:p>
            <a:pPr marL="800100" lvl="1" indent="-457200" eaLnBrk="1" hangingPunct="1">
              <a:spcBef>
                <a:spcPts val="1800"/>
              </a:spcBef>
              <a:buFont typeface="Arial"/>
              <a:buChar char="•"/>
              <a:defRPr/>
            </a:pPr>
            <a:r>
              <a:rPr lang="en-US" dirty="0" smtClean="0"/>
              <a:t>Body contact with equipment</a:t>
            </a:r>
          </a:p>
          <a:p>
            <a:pPr marL="800100" lvl="1" indent="-457200" eaLnBrk="1" hangingPunct="1">
              <a:spcBef>
                <a:spcPts val="1800"/>
              </a:spcBef>
              <a:buFont typeface="Arial"/>
              <a:buChar char="•"/>
              <a:defRPr/>
            </a:pPr>
            <a:r>
              <a:rPr lang="en-US" dirty="0" smtClean="0"/>
              <a:t>Body in a danger zone</a:t>
            </a:r>
          </a:p>
        </p:txBody>
      </p:sp>
      <p:pic>
        <p:nvPicPr>
          <p:cNvPr id="5122" name="Picture 2" descr="C:\Documents and Settings\edickinson\Local Settings\Temporary Internet Files\Content.IE5\I9P4LGJ6\MCj04078800000[1].wmf"/>
          <p:cNvPicPr>
            <a:picLocks noChangeAspect="1" noChangeArrowheads="1"/>
          </p:cNvPicPr>
          <p:nvPr/>
        </p:nvPicPr>
        <p:blipFill>
          <a:blip r:embed="rId3" cstate="print"/>
          <a:stretch>
            <a:fillRect/>
          </a:stretch>
        </p:blipFill>
        <p:spPr bwMode="auto">
          <a:xfrm>
            <a:off x="6096000" y="3994466"/>
            <a:ext cx="2704715" cy="1921475"/>
          </a:xfrm>
          <a:prstGeom prst="rect">
            <a:avLst/>
          </a:prstGeom>
          <a:noFill/>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8</a:t>
            </a:fld>
            <a:r>
              <a:rPr lang="en-US" dirty="0" smtClean="0">
                <a:solidFill>
                  <a:schemeClr val="tx1"/>
                </a:solidFill>
              </a:rPr>
              <a:t>/34</a:t>
            </a:r>
          </a:p>
        </p:txBody>
      </p:sp>
    </p:spTree>
  </p:cSld>
  <p:clrMapOvr>
    <a:masterClrMapping/>
  </p:clrMapOvr>
  <p:transition advTm="1000">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0" y="14112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LOTO Device Guidelines</a:t>
            </a:r>
          </a:p>
        </p:txBody>
      </p:sp>
      <p:sp>
        <p:nvSpPr>
          <p:cNvPr id="10244" name="Rectangle 3"/>
          <p:cNvSpPr>
            <a:spLocks noGrp="1" noChangeArrowheads="1"/>
          </p:cNvSpPr>
          <p:nvPr>
            <p:ph idx="1"/>
          </p:nvPr>
        </p:nvSpPr>
        <p:spPr>
          <a:xfrm>
            <a:off x="457200" y="1600200"/>
            <a:ext cx="4114800" cy="3429000"/>
          </a:xfrm>
        </p:spPr>
        <p:txBody>
          <a:bodyPr/>
          <a:lstStyle/>
          <a:p>
            <a:pPr eaLnBrk="1" hangingPunct="1">
              <a:buFontTx/>
              <a:buNone/>
              <a:defRPr/>
            </a:pPr>
            <a:r>
              <a:rPr lang="en-US" sz="2800" dirty="0" smtClean="0">
                <a:solidFill>
                  <a:srgbClr val="008000"/>
                </a:solidFill>
              </a:rPr>
              <a:t>LOTO devices must be:</a:t>
            </a:r>
          </a:p>
          <a:p>
            <a:pPr indent="-233363" eaLnBrk="1" hangingPunct="1">
              <a:spcBef>
                <a:spcPts val="1800"/>
              </a:spcBef>
              <a:defRPr/>
            </a:pPr>
            <a:r>
              <a:rPr lang="en-US" sz="2800" dirty="0" smtClean="0">
                <a:solidFill>
                  <a:srgbClr val="660033"/>
                </a:solidFill>
              </a:rPr>
              <a:t>Durable</a:t>
            </a:r>
          </a:p>
          <a:p>
            <a:pPr indent="-233363" eaLnBrk="1" hangingPunct="1">
              <a:spcBef>
                <a:spcPts val="1800"/>
              </a:spcBef>
              <a:defRPr/>
            </a:pPr>
            <a:r>
              <a:rPr lang="en-US" sz="2800" dirty="0" smtClean="0">
                <a:solidFill>
                  <a:srgbClr val="9933FF"/>
                </a:solidFill>
              </a:rPr>
              <a:t>Standardized</a:t>
            </a:r>
          </a:p>
          <a:p>
            <a:pPr indent="-233363" eaLnBrk="1" hangingPunct="1">
              <a:spcBef>
                <a:spcPts val="1800"/>
              </a:spcBef>
              <a:defRPr/>
            </a:pPr>
            <a:r>
              <a:rPr lang="en-US" sz="2800" dirty="0" smtClean="0">
                <a:solidFill>
                  <a:srgbClr val="FF0000"/>
                </a:solidFill>
              </a:rPr>
              <a:t>Substantial</a:t>
            </a:r>
          </a:p>
          <a:p>
            <a:pPr indent="-233363" eaLnBrk="1" hangingPunct="1">
              <a:spcBef>
                <a:spcPts val="1800"/>
              </a:spcBef>
              <a:defRPr/>
            </a:pPr>
            <a:r>
              <a:rPr lang="en-US" sz="2800" dirty="0" smtClean="0">
                <a:solidFill>
                  <a:srgbClr val="333399"/>
                </a:solidFill>
              </a:rPr>
              <a:t>Identifiable</a:t>
            </a:r>
          </a:p>
          <a:p>
            <a:pPr eaLnBrk="1" hangingPunct="1">
              <a:defRPr/>
            </a:pPr>
            <a:endParaRPr lang="en-US" dirty="0" smtClean="0"/>
          </a:p>
        </p:txBody>
      </p:sp>
      <p:pic>
        <p:nvPicPr>
          <p:cNvPr id="12292" name="Picture 4" descr="LOTO station"/>
          <p:cNvPicPr>
            <a:picLocks noChangeAspect="1" noChangeArrowheads="1"/>
          </p:cNvPicPr>
          <p:nvPr/>
        </p:nvPicPr>
        <p:blipFill>
          <a:blip r:embed="rId2" cstate="print"/>
          <a:srcRect/>
          <a:stretch>
            <a:fillRect/>
          </a:stretch>
        </p:blipFill>
        <p:spPr bwMode="auto">
          <a:xfrm>
            <a:off x="3200400" y="2286000"/>
            <a:ext cx="2362200"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293" name="Picture 5" descr="lockbox"/>
          <p:cNvPicPr>
            <a:picLocks noChangeAspect="1" noChangeArrowheads="1"/>
          </p:cNvPicPr>
          <p:nvPr/>
        </p:nvPicPr>
        <p:blipFill>
          <a:blip r:embed="rId3" cstate="print"/>
          <a:srcRect/>
          <a:stretch>
            <a:fillRect/>
          </a:stretch>
        </p:blipFill>
        <p:spPr bwMode="auto">
          <a:xfrm>
            <a:off x="6400800" y="914400"/>
            <a:ext cx="2286000"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iStock_000010137213Small.jpg"/>
          <p:cNvPicPr>
            <a:picLocks noChangeAspect="1"/>
          </p:cNvPicPr>
          <p:nvPr/>
        </p:nvPicPr>
        <p:blipFill>
          <a:blip r:embed="rId4" cstate="print"/>
          <a:stretch>
            <a:fillRect/>
          </a:stretch>
        </p:blipFill>
        <p:spPr>
          <a:xfrm>
            <a:off x="5768041" y="2895600"/>
            <a:ext cx="2738927" cy="3200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9</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55100" cy="1143000"/>
          </a:xfrm>
        </p:spPr>
        <p:txBody>
          <a:bodyPr>
            <a:normAutofit/>
          </a:bodyPr>
          <a:lstStyle/>
          <a:p>
            <a:r>
              <a:rPr lang="en-US" sz="4000" dirty="0" smtClean="0"/>
              <a:t>What’s Wrong with this Picture?</a:t>
            </a:r>
            <a:endParaRPr lang="en-US" sz="40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4472" y="1036638"/>
            <a:ext cx="8046156" cy="4525963"/>
          </a:xfrm>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10</a:t>
            </a:fld>
            <a:r>
              <a:rPr lang="en-US" dirty="0" smtClean="0">
                <a:solidFill>
                  <a:schemeClr val="tx1"/>
                </a:solidFill>
              </a:rPr>
              <a:t>/34</a:t>
            </a:r>
          </a:p>
        </p:txBody>
      </p:sp>
    </p:spTree>
    <p:extLst>
      <p:ext uri="{BB962C8B-B14F-4D97-AF65-F5344CB8AC3E}">
        <p14:creationId xmlns:p14="http://schemas.microsoft.com/office/powerpoint/2010/main" val="3202434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101600" y="0"/>
            <a:ext cx="9245600" cy="795337"/>
          </a:xfrm>
          <a:noFill/>
          <a:ln w="12700">
            <a:miter lim="800000"/>
            <a:headEnd/>
            <a:tailEnd/>
          </a:ln>
        </p:spPr>
        <p:txBody>
          <a:bodyPr vert="horz" wrap="square" lIns="90488" tIns="44450" rIns="90488" bIns="44450" numCol="1" anchor="t" anchorCtr="0" compatLnSpc="1">
            <a:prstTxWarp prst="textNoShape">
              <a:avLst/>
            </a:prstTxWarp>
          </a:bodyPr>
          <a:lstStyle/>
          <a:p>
            <a:pPr eaLnBrk="1" hangingPunct="1"/>
            <a:r>
              <a:rPr lang="en-US" sz="4000" dirty="0" smtClean="0"/>
              <a:t>LOTO Exceptions</a:t>
            </a:r>
          </a:p>
        </p:txBody>
      </p:sp>
      <p:sp>
        <p:nvSpPr>
          <p:cNvPr id="13315" name="Rectangle 3"/>
          <p:cNvSpPr>
            <a:spLocks noGrp="1" noChangeArrowheads="1"/>
          </p:cNvSpPr>
          <p:nvPr>
            <p:ph idx="1"/>
          </p:nvPr>
        </p:nvSpPr>
        <p:spPr>
          <a:xfrm>
            <a:off x="533400" y="1524000"/>
            <a:ext cx="8229600" cy="4267200"/>
          </a:xfrm>
          <a:noFill/>
        </p:spPr>
        <p:txBody>
          <a:bodyPr lIns="90488" tIns="44450" rIns="90488" bIns="44450"/>
          <a:lstStyle/>
          <a:p>
            <a:pPr eaLnBrk="1" hangingPunct="1">
              <a:lnSpc>
                <a:spcPct val="85000"/>
              </a:lnSpc>
              <a:spcBef>
                <a:spcPts val="1200"/>
              </a:spcBef>
            </a:pPr>
            <a:r>
              <a:rPr lang="en-US" sz="3600" dirty="0" smtClean="0">
                <a:solidFill>
                  <a:srgbClr val="006666"/>
                </a:solidFill>
              </a:rPr>
              <a:t>Hazardous energy does not exist</a:t>
            </a:r>
          </a:p>
          <a:p>
            <a:pPr eaLnBrk="1" hangingPunct="1">
              <a:lnSpc>
                <a:spcPct val="85000"/>
              </a:lnSpc>
              <a:spcBef>
                <a:spcPts val="1200"/>
              </a:spcBef>
            </a:pPr>
            <a:r>
              <a:rPr lang="en-US" sz="3600" dirty="0" smtClean="0">
                <a:solidFill>
                  <a:srgbClr val="800000"/>
                </a:solidFill>
              </a:rPr>
              <a:t>Cord-controlled devices</a:t>
            </a:r>
          </a:p>
          <a:p>
            <a:pPr eaLnBrk="1" hangingPunct="1">
              <a:lnSpc>
                <a:spcPct val="85000"/>
              </a:lnSpc>
              <a:spcBef>
                <a:spcPts val="1200"/>
              </a:spcBef>
            </a:pPr>
            <a:r>
              <a:rPr lang="en-US" sz="3600" dirty="0" smtClean="0">
                <a:solidFill>
                  <a:srgbClr val="660066"/>
                </a:solidFill>
              </a:rPr>
              <a:t>Limited hot tap operations</a:t>
            </a:r>
          </a:p>
          <a:p>
            <a:pPr eaLnBrk="1" hangingPunct="1">
              <a:lnSpc>
                <a:spcPct val="85000"/>
              </a:lnSpc>
              <a:spcBef>
                <a:spcPts val="1200"/>
              </a:spcBef>
            </a:pPr>
            <a:r>
              <a:rPr lang="en-US" sz="3600" dirty="0" smtClean="0">
                <a:solidFill>
                  <a:srgbClr val="006600"/>
                </a:solidFill>
              </a:rPr>
              <a:t>Routine/normal production processes</a:t>
            </a:r>
          </a:p>
          <a:p>
            <a:pPr lvl="1" eaLnBrk="1" hangingPunct="1">
              <a:lnSpc>
                <a:spcPct val="85000"/>
              </a:lnSpc>
              <a:spcBef>
                <a:spcPts val="1200"/>
              </a:spcBef>
            </a:pPr>
            <a:r>
              <a:rPr lang="en-US" sz="3200" i="1" dirty="0" smtClean="0">
                <a:solidFill>
                  <a:srgbClr val="990033"/>
                </a:solidFill>
              </a:rPr>
              <a:t>Printing press</a:t>
            </a:r>
          </a:p>
          <a:p>
            <a:pPr lvl="1" eaLnBrk="1" hangingPunct="1">
              <a:lnSpc>
                <a:spcPct val="85000"/>
              </a:lnSpc>
              <a:spcBef>
                <a:spcPts val="1200"/>
              </a:spcBef>
            </a:pPr>
            <a:r>
              <a:rPr lang="en-US" sz="3200" i="1" dirty="0" smtClean="0"/>
              <a:t>Minor tool changes and adjustments</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11</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Stock_000010137213Small.jpg"/>
          <p:cNvPicPr>
            <a:picLocks noChangeAspect="1"/>
          </p:cNvPicPr>
          <p:nvPr/>
        </p:nvPicPr>
        <p:blipFill>
          <a:blip r:embed="rId2" cstate="print"/>
          <a:stretch>
            <a:fillRect/>
          </a:stretch>
        </p:blipFill>
        <p:spPr>
          <a:xfrm>
            <a:off x="5029200" y="1447800"/>
            <a:ext cx="3796284" cy="4435908"/>
          </a:xfrm>
          <a:prstGeom prst="rect">
            <a:avLst/>
          </a:prstGeom>
        </p:spPr>
      </p:pic>
      <p:sp>
        <p:nvSpPr>
          <p:cNvPr id="14338" name="Rectangle 2"/>
          <p:cNvSpPr>
            <a:spLocks noGrp="1" noChangeArrowheads="1"/>
          </p:cNvSpPr>
          <p:nvPr>
            <p:ph type="title"/>
          </p:nvPr>
        </p:nvSpPr>
        <p:spPr bwMode="auto">
          <a:xfrm>
            <a:off x="0" y="62345"/>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Typical LOTO Procedures</a:t>
            </a:r>
          </a:p>
        </p:txBody>
      </p:sp>
      <p:sp>
        <p:nvSpPr>
          <p:cNvPr id="14339" name="Rectangle 3"/>
          <p:cNvSpPr>
            <a:spLocks noGrp="1" noChangeArrowheads="1"/>
          </p:cNvSpPr>
          <p:nvPr>
            <p:ph idx="1"/>
          </p:nvPr>
        </p:nvSpPr>
        <p:spPr>
          <a:xfrm>
            <a:off x="457200" y="1600200"/>
            <a:ext cx="5105400" cy="4525963"/>
          </a:xfrm>
        </p:spPr>
        <p:txBody>
          <a:bodyPr/>
          <a:lstStyle/>
          <a:p>
            <a:pPr eaLnBrk="1" hangingPunct="1"/>
            <a:r>
              <a:rPr lang="en-US" dirty="0" smtClean="0">
                <a:solidFill>
                  <a:srgbClr val="008000"/>
                </a:solidFill>
              </a:rPr>
              <a:t>Perform shutdown</a:t>
            </a:r>
          </a:p>
          <a:p>
            <a:pPr lvl="1" eaLnBrk="1" hangingPunct="1"/>
            <a:r>
              <a:rPr lang="en-US" dirty="0" smtClean="0">
                <a:solidFill>
                  <a:srgbClr val="660033"/>
                </a:solidFill>
              </a:rPr>
              <a:t>Locate all energy sources</a:t>
            </a:r>
          </a:p>
          <a:p>
            <a:pPr marL="1020763" lvl="2" eaLnBrk="1" hangingPunct="1">
              <a:buFont typeface="Courier New" pitchFamily="49" charset="0"/>
              <a:buChar char="o"/>
            </a:pPr>
            <a:r>
              <a:rPr lang="en-US" dirty="0" smtClean="0">
                <a:solidFill>
                  <a:srgbClr val="990033"/>
                </a:solidFill>
              </a:rPr>
              <a:t>Steam</a:t>
            </a:r>
          </a:p>
          <a:p>
            <a:pPr marL="1020763" lvl="2" eaLnBrk="1" hangingPunct="1">
              <a:buFont typeface="Courier New" pitchFamily="49" charset="0"/>
              <a:buChar char="o"/>
            </a:pPr>
            <a:r>
              <a:rPr lang="en-US" dirty="0" smtClean="0">
                <a:solidFill>
                  <a:srgbClr val="FF0000"/>
                </a:solidFill>
              </a:rPr>
              <a:t>Hydraulic</a:t>
            </a:r>
          </a:p>
          <a:p>
            <a:pPr marL="1020763" lvl="2" eaLnBrk="1" hangingPunct="1">
              <a:buFont typeface="Courier New" pitchFamily="49" charset="0"/>
              <a:buChar char="o"/>
            </a:pPr>
            <a:r>
              <a:rPr lang="en-US" dirty="0" smtClean="0">
                <a:solidFill>
                  <a:srgbClr val="333399"/>
                </a:solidFill>
              </a:rPr>
              <a:t>Pneumatic</a:t>
            </a:r>
          </a:p>
          <a:p>
            <a:pPr marL="1020763" lvl="2" eaLnBrk="1" hangingPunct="1">
              <a:buFont typeface="Courier New" pitchFamily="49" charset="0"/>
              <a:buChar char="o"/>
            </a:pPr>
            <a:r>
              <a:rPr lang="en-US" dirty="0" smtClean="0"/>
              <a:t>Electrical</a:t>
            </a:r>
          </a:p>
          <a:p>
            <a:pPr marL="1020763" lvl="2" eaLnBrk="1" hangingPunct="1">
              <a:buFont typeface="Courier New" pitchFamily="49" charset="0"/>
              <a:buChar char="o"/>
            </a:pPr>
            <a:r>
              <a:rPr lang="en-US" dirty="0" smtClean="0">
                <a:solidFill>
                  <a:srgbClr val="660033"/>
                </a:solidFill>
              </a:rPr>
              <a:t>Spring-loaded</a:t>
            </a:r>
          </a:p>
          <a:p>
            <a:pPr marL="1020763" lvl="2" eaLnBrk="1" hangingPunct="1">
              <a:buFont typeface="Courier New" pitchFamily="49" charset="0"/>
              <a:buChar char="o"/>
            </a:pPr>
            <a:r>
              <a:rPr lang="en-US" dirty="0" smtClean="0">
                <a:solidFill>
                  <a:srgbClr val="0070C0"/>
                </a:solidFill>
              </a:rPr>
              <a:t>Weight-loaded</a:t>
            </a:r>
          </a:p>
        </p:txBody>
      </p:sp>
      <p:sp>
        <p:nvSpPr>
          <p:cNvPr id="8"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12</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0" y="221801"/>
            <a:ext cx="9144000" cy="1096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Typical LOTO Procedures </a:t>
            </a:r>
            <a:r>
              <a:rPr lang="en-US" sz="2400" dirty="0" smtClean="0"/>
              <a:t>(Cont’d.)</a:t>
            </a:r>
          </a:p>
        </p:txBody>
      </p:sp>
      <p:sp>
        <p:nvSpPr>
          <p:cNvPr id="15363" name="Rectangle 3"/>
          <p:cNvSpPr>
            <a:spLocks noGrp="1" noChangeArrowheads="1"/>
          </p:cNvSpPr>
          <p:nvPr>
            <p:ph type="body" sz="half" idx="1"/>
          </p:nvPr>
        </p:nvSpPr>
        <p:spPr>
          <a:xfrm>
            <a:off x="457200" y="1219200"/>
            <a:ext cx="7543800" cy="4906963"/>
          </a:xfrm>
        </p:spPr>
        <p:txBody>
          <a:bodyPr/>
          <a:lstStyle/>
          <a:p>
            <a:pPr eaLnBrk="1" hangingPunct="1"/>
            <a:r>
              <a:rPr lang="en-US" dirty="0" smtClean="0">
                <a:solidFill>
                  <a:srgbClr val="FF0000"/>
                </a:solidFill>
              </a:rPr>
              <a:t>Isolate equipment</a:t>
            </a:r>
            <a:r>
              <a:rPr lang="en-US" dirty="0" smtClean="0">
                <a:solidFill>
                  <a:srgbClr val="008000"/>
                </a:solidFill>
              </a:rPr>
              <a:t> </a:t>
            </a:r>
          </a:p>
          <a:p>
            <a:pPr lvl="1" eaLnBrk="1" hangingPunct="1"/>
            <a:r>
              <a:rPr lang="en-US" dirty="0" smtClean="0"/>
              <a:t>Apply LOTO devices</a:t>
            </a:r>
          </a:p>
          <a:p>
            <a:pPr lvl="1" eaLnBrk="1" hangingPunct="1"/>
            <a:r>
              <a:rPr lang="en-US" dirty="0" smtClean="0"/>
              <a:t>Safely release stored energy</a:t>
            </a:r>
          </a:p>
          <a:p>
            <a:pPr lvl="1" eaLnBrk="1" hangingPunct="1"/>
            <a:r>
              <a:rPr lang="en-US" dirty="0" smtClean="0"/>
              <a:t>Verify equipment is isolated</a:t>
            </a:r>
          </a:p>
          <a:p>
            <a:pPr eaLnBrk="1" hangingPunct="1"/>
            <a:r>
              <a:rPr lang="en-US" dirty="0" smtClean="0">
                <a:solidFill>
                  <a:srgbClr val="006666"/>
                </a:solidFill>
              </a:rPr>
              <a:t>Perform maintenance/work</a:t>
            </a:r>
          </a:p>
          <a:p>
            <a:pPr eaLnBrk="1" hangingPunct="1"/>
            <a:r>
              <a:rPr lang="en-US" dirty="0" smtClean="0">
                <a:solidFill>
                  <a:srgbClr val="990033"/>
                </a:solidFill>
              </a:rPr>
              <a:t>Re-energize to check work</a:t>
            </a:r>
          </a:p>
          <a:p>
            <a:pPr eaLnBrk="1" hangingPunct="1"/>
            <a:r>
              <a:rPr lang="en-US" dirty="0" smtClean="0">
                <a:solidFill>
                  <a:srgbClr val="660066"/>
                </a:solidFill>
              </a:rPr>
              <a:t>Remove LOTO devices</a:t>
            </a:r>
          </a:p>
        </p:txBody>
      </p:sp>
      <p:pic>
        <p:nvPicPr>
          <p:cNvPr id="15364" name="Picture 4"/>
          <p:cNvPicPr>
            <a:picLocks noChangeAspect="1" noChangeArrowheads="1"/>
          </p:cNvPicPr>
          <p:nvPr/>
        </p:nvPicPr>
        <p:blipFill>
          <a:blip r:embed="rId3" cstate="print"/>
          <a:stretch>
            <a:fillRect/>
          </a:stretch>
        </p:blipFill>
        <p:spPr bwMode="auto">
          <a:xfrm>
            <a:off x="6019800" y="1981200"/>
            <a:ext cx="2821180" cy="1828800"/>
          </a:xfrm>
          <a:prstGeom prst="rect">
            <a:avLst/>
          </a:prstGeom>
          <a:noFill/>
          <a:ln w="12700">
            <a:noFill/>
            <a:miter lim="800000"/>
            <a:headEnd/>
            <a:tailEnd/>
          </a:ln>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13</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bwMode="auto">
          <a:xfrm>
            <a:off x="0" y="0"/>
            <a:ext cx="9144000" cy="1176338"/>
          </a:xfrm>
          <a:noFill/>
          <a:ln w="12700">
            <a:miter lim="800000"/>
            <a:headEnd/>
            <a:tailEnd/>
          </a:ln>
        </p:spPr>
        <p:txBody>
          <a:bodyPr vert="horz" wrap="square" lIns="90488" tIns="44450" rIns="90488" bIns="44450" numCol="1" anchor="t" anchorCtr="0" compatLnSpc="1">
            <a:prstTxWarp prst="textNoShape">
              <a:avLst/>
            </a:prstTxWarp>
            <a:normAutofit fontScale="90000"/>
          </a:bodyPr>
          <a:lstStyle/>
          <a:p>
            <a:pPr eaLnBrk="1" hangingPunct="1"/>
            <a:r>
              <a:rPr lang="en-US" dirty="0" smtClean="0"/>
              <a:t>Energy Control Program and Procedures</a:t>
            </a:r>
            <a:r>
              <a:rPr lang="en-US" sz="3600" b="1" dirty="0" smtClean="0">
                <a:solidFill>
                  <a:srgbClr val="005596"/>
                </a:solidFill>
              </a:rPr>
              <a:t/>
            </a:r>
            <a:br>
              <a:rPr lang="en-US" sz="3600" b="1" dirty="0" smtClean="0">
                <a:solidFill>
                  <a:srgbClr val="005596"/>
                </a:solidFill>
              </a:rPr>
            </a:br>
            <a:endParaRPr lang="en-US" sz="3600" b="1" dirty="0" smtClean="0">
              <a:solidFill>
                <a:srgbClr val="005596"/>
              </a:solidFill>
            </a:endParaRPr>
          </a:p>
        </p:txBody>
      </p:sp>
      <p:sp>
        <p:nvSpPr>
          <p:cNvPr id="26628" name="Rectangle 4"/>
          <p:cNvSpPr>
            <a:spLocks noGrp="1" noChangeArrowheads="1"/>
          </p:cNvSpPr>
          <p:nvPr>
            <p:ph idx="1"/>
          </p:nvPr>
        </p:nvSpPr>
        <p:spPr>
          <a:xfrm>
            <a:off x="381000" y="1828800"/>
            <a:ext cx="5486400" cy="3352800"/>
          </a:xfrm>
          <a:noFill/>
        </p:spPr>
        <p:txBody>
          <a:bodyPr lIns="90488" tIns="44450" rIns="90488" bIns="44450"/>
          <a:lstStyle/>
          <a:p>
            <a:pPr eaLnBrk="1" hangingPunct="1">
              <a:lnSpc>
                <a:spcPct val="120000"/>
              </a:lnSpc>
              <a:spcBef>
                <a:spcPct val="10000"/>
              </a:spcBef>
            </a:pPr>
            <a:r>
              <a:rPr lang="en-US" dirty="0" smtClean="0">
                <a:solidFill>
                  <a:srgbClr val="008000"/>
                </a:solidFill>
              </a:rPr>
              <a:t>Energy control procedures</a:t>
            </a:r>
          </a:p>
          <a:p>
            <a:pPr eaLnBrk="1" hangingPunct="1">
              <a:lnSpc>
                <a:spcPct val="120000"/>
              </a:lnSpc>
              <a:spcBef>
                <a:spcPct val="10000"/>
              </a:spcBef>
            </a:pPr>
            <a:r>
              <a:rPr lang="en-US" dirty="0" smtClean="0">
                <a:solidFill>
                  <a:srgbClr val="660033"/>
                </a:solidFill>
              </a:rPr>
              <a:t>Training program</a:t>
            </a:r>
          </a:p>
          <a:p>
            <a:pPr eaLnBrk="1" hangingPunct="1">
              <a:lnSpc>
                <a:spcPct val="120000"/>
              </a:lnSpc>
              <a:spcBef>
                <a:spcPct val="10000"/>
              </a:spcBef>
            </a:pPr>
            <a:r>
              <a:rPr lang="en-US" dirty="0" smtClean="0">
                <a:solidFill>
                  <a:srgbClr val="FF0000"/>
                </a:solidFill>
              </a:rPr>
              <a:t>Periodic inspections</a:t>
            </a:r>
          </a:p>
          <a:p>
            <a:pPr eaLnBrk="1" hangingPunct="1">
              <a:lnSpc>
                <a:spcPct val="120000"/>
              </a:lnSpc>
              <a:spcBef>
                <a:spcPct val="10000"/>
              </a:spcBef>
            </a:pPr>
            <a:r>
              <a:rPr lang="en-US" dirty="0" smtClean="0">
                <a:solidFill>
                  <a:srgbClr val="0000CC"/>
                </a:solidFill>
              </a:rPr>
              <a:t>Maintenance responsibilities</a:t>
            </a:r>
          </a:p>
        </p:txBody>
      </p:sp>
      <p:pic>
        <p:nvPicPr>
          <p:cNvPr id="97" name="Picture 96" descr="IMG_6278.JPG"/>
          <p:cNvPicPr>
            <a:picLocks noChangeAspect="1"/>
          </p:cNvPicPr>
          <p:nvPr/>
        </p:nvPicPr>
        <p:blipFill>
          <a:blip r:embed="rId2" cstate="print"/>
          <a:stretch>
            <a:fillRect/>
          </a:stretch>
        </p:blipFill>
        <p:spPr>
          <a:xfrm rot="16200000">
            <a:off x="5497358" y="2351244"/>
            <a:ext cx="4038600" cy="2688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14</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barn(inVertical)">
                                      <p:cBhvr>
                                        <p:cTn id="7" dur="500"/>
                                        <p:tgtEl>
                                          <p:spTgt spid="26628">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6628">
                                            <p:txEl>
                                              <p:pRg st="1" end="1"/>
                                            </p:txEl>
                                          </p:spTgt>
                                        </p:tgtEl>
                                        <p:attrNameLst>
                                          <p:attrName>style.visibility</p:attrName>
                                        </p:attrNameLst>
                                      </p:cBhvr>
                                      <p:to>
                                        <p:strVal val="visible"/>
                                      </p:to>
                                    </p:set>
                                    <p:animEffect transition="in" filter="barn(inVertical)">
                                      <p:cBhvr>
                                        <p:cTn id="11" dur="500"/>
                                        <p:tgtEl>
                                          <p:spTgt spid="26628">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animEffect transition="in" filter="barn(inVertical)">
                                      <p:cBhvr>
                                        <p:cTn id="15" dur="500"/>
                                        <p:tgtEl>
                                          <p:spTgt spid="26628">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6628">
                                            <p:txEl>
                                              <p:pRg st="3" end="3"/>
                                            </p:txEl>
                                          </p:spTgt>
                                        </p:tgtEl>
                                        <p:attrNameLst>
                                          <p:attrName>style.visibility</p:attrName>
                                        </p:attrNameLst>
                                      </p:cBhvr>
                                      <p:to>
                                        <p:strVal val="visible"/>
                                      </p:to>
                                    </p:set>
                                    <p:animEffect transition="in" filter="barn(inVertical)">
                                      <p:cBhvr>
                                        <p:cTn id="19" dur="500"/>
                                        <p:tgtEl>
                                          <p:spTgt spid="266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Training Program</a:t>
            </a:r>
          </a:p>
        </p:txBody>
      </p:sp>
      <p:sp>
        <p:nvSpPr>
          <p:cNvPr id="17411" name="Rectangle 3"/>
          <p:cNvSpPr>
            <a:spLocks noGrp="1" noChangeArrowheads="1"/>
          </p:cNvSpPr>
          <p:nvPr>
            <p:ph idx="1"/>
          </p:nvPr>
        </p:nvSpPr>
        <p:spPr>
          <a:xfrm>
            <a:off x="457200" y="858769"/>
            <a:ext cx="8534400" cy="5059363"/>
          </a:xfrm>
        </p:spPr>
        <p:txBody>
          <a:bodyPr/>
          <a:lstStyle/>
          <a:p>
            <a:pPr eaLnBrk="1" hangingPunct="1"/>
            <a:r>
              <a:rPr lang="en-US" dirty="0" smtClean="0"/>
              <a:t>Must provide the following:</a:t>
            </a:r>
          </a:p>
          <a:p>
            <a:pPr lvl="1" eaLnBrk="1" hangingPunct="1"/>
            <a:r>
              <a:rPr lang="en-US" dirty="0" smtClean="0"/>
              <a:t>Initial training</a:t>
            </a:r>
          </a:p>
          <a:p>
            <a:pPr lvl="2" eaLnBrk="1" hangingPunct="1"/>
            <a:r>
              <a:rPr lang="en-US" dirty="0" smtClean="0"/>
              <a:t>Purpose and function</a:t>
            </a:r>
          </a:p>
          <a:p>
            <a:pPr lvl="2" eaLnBrk="1" hangingPunct="1"/>
            <a:r>
              <a:rPr lang="en-US" dirty="0" smtClean="0"/>
              <a:t>Knowledge and skills required for safe application, usage and removal of energy controls</a:t>
            </a:r>
          </a:p>
          <a:p>
            <a:pPr lvl="1" eaLnBrk="1" hangingPunct="1"/>
            <a:r>
              <a:rPr lang="en-US" dirty="0" smtClean="0"/>
              <a:t>Retraining</a:t>
            </a:r>
          </a:p>
          <a:p>
            <a:pPr lvl="2" eaLnBrk="1" hangingPunct="1"/>
            <a:r>
              <a:rPr lang="en-US" dirty="0" smtClean="0"/>
              <a:t>Authorized and affected employees when:</a:t>
            </a:r>
          </a:p>
          <a:p>
            <a:pPr lvl="3" eaLnBrk="1" hangingPunct="1"/>
            <a:r>
              <a:rPr lang="en-US" i="1" dirty="0" smtClean="0"/>
              <a:t>Change in job assignment or equipment</a:t>
            </a:r>
          </a:p>
          <a:p>
            <a:pPr lvl="3" eaLnBrk="1" hangingPunct="1"/>
            <a:r>
              <a:rPr lang="en-US" i="1" dirty="0" smtClean="0"/>
              <a:t>New hazards develop</a:t>
            </a:r>
          </a:p>
          <a:p>
            <a:pPr lvl="3" eaLnBrk="1" hangingPunct="1"/>
            <a:r>
              <a:rPr lang="en-US" i="1" dirty="0" smtClean="0"/>
              <a:t>Change in energy control procedures</a:t>
            </a:r>
          </a:p>
          <a:p>
            <a:pPr lvl="1" eaLnBrk="1" hangingPunct="1"/>
            <a:r>
              <a:rPr lang="en-US" dirty="0" smtClean="0"/>
              <a:t>Supplemental training when required</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15</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0" y="22491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Maintenance Responsibilities</a:t>
            </a:r>
          </a:p>
        </p:txBody>
      </p:sp>
      <p:sp>
        <p:nvSpPr>
          <p:cNvPr id="18435" name="Rectangle 3"/>
          <p:cNvSpPr>
            <a:spLocks noGrp="1" noChangeArrowheads="1"/>
          </p:cNvSpPr>
          <p:nvPr>
            <p:ph idx="1"/>
          </p:nvPr>
        </p:nvSpPr>
        <p:spPr>
          <a:xfrm>
            <a:off x="457200" y="1295400"/>
            <a:ext cx="4876800" cy="4724400"/>
          </a:xfrm>
        </p:spPr>
        <p:txBody>
          <a:bodyPr/>
          <a:lstStyle/>
          <a:p>
            <a:pPr eaLnBrk="1" hangingPunct="1">
              <a:spcBef>
                <a:spcPts val="1800"/>
              </a:spcBef>
            </a:pPr>
            <a:r>
              <a:rPr lang="en-US" dirty="0" smtClean="0">
                <a:solidFill>
                  <a:srgbClr val="008000"/>
                </a:solidFill>
              </a:rPr>
              <a:t>LOTO procedures completed prior to service or repair</a:t>
            </a:r>
          </a:p>
          <a:p>
            <a:pPr eaLnBrk="1" hangingPunct="1">
              <a:spcBef>
                <a:spcPts val="1800"/>
              </a:spcBef>
            </a:pPr>
            <a:r>
              <a:rPr lang="en-US" dirty="0" smtClean="0">
                <a:solidFill>
                  <a:srgbClr val="660033"/>
                </a:solidFill>
              </a:rPr>
              <a:t>Remove or cut locks </a:t>
            </a:r>
            <a:br>
              <a:rPr lang="en-US" dirty="0" smtClean="0">
                <a:solidFill>
                  <a:srgbClr val="660033"/>
                </a:solidFill>
              </a:rPr>
            </a:br>
            <a:r>
              <a:rPr lang="en-US" dirty="0" smtClean="0">
                <a:solidFill>
                  <a:srgbClr val="660033"/>
                </a:solidFill>
              </a:rPr>
              <a:t>off isolation devices</a:t>
            </a:r>
          </a:p>
          <a:p>
            <a:pPr eaLnBrk="1" hangingPunct="1">
              <a:spcBef>
                <a:spcPts val="1800"/>
              </a:spcBef>
            </a:pPr>
            <a:r>
              <a:rPr lang="en-US" dirty="0" smtClean="0">
                <a:solidFill>
                  <a:srgbClr val="0070C0"/>
                </a:solidFill>
              </a:rPr>
              <a:t>Proper training provided</a:t>
            </a:r>
            <a:br>
              <a:rPr lang="en-US" dirty="0" smtClean="0">
                <a:solidFill>
                  <a:srgbClr val="0070C0"/>
                </a:solidFill>
              </a:rPr>
            </a:br>
            <a:r>
              <a:rPr lang="en-US" dirty="0" smtClean="0">
                <a:solidFill>
                  <a:srgbClr val="0070C0"/>
                </a:solidFill>
              </a:rPr>
              <a:t>for all authorized employees</a:t>
            </a:r>
          </a:p>
          <a:p>
            <a:pPr eaLnBrk="1" hangingPunct="1"/>
            <a:endParaRPr lang="en-US" dirty="0" smtClean="0">
              <a:solidFill>
                <a:srgbClr val="9933FF"/>
              </a:solidFill>
            </a:endParaRPr>
          </a:p>
        </p:txBody>
      </p:sp>
      <p:pic>
        <p:nvPicPr>
          <p:cNvPr id="18436" name="Picture 4" descr="CHE13 (maintenance shot)"/>
          <p:cNvPicPr>
            <a:picLocks noChangeAspect="1" noChangeArrowheads="1"/>
          </p:cNvPicPr>
          <p:nvPr/>
        </p:nvPicPr>
        <p:blipFill>
          <a:blip r:embed="rId3" cstate="print"/>
          <a:stretch>
            <a:fillRect/>
          </a:stretch>
        </p:blipFill>
        <p:spPr bwMode="auto">
          <a:xfrm>
            <a:off x="5665650" y="1908764"/>
            <a:ext cx="3249750" cy="3425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16</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fade">
                                      <p:cBhvr>
                                        <p:cTn id="17"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t>Lock Removal</a:t>
            </a:r>
          </a:p>
        </p:txBody>
      </p:sp>
      <p:sp>
        <p:nvSpPr>
          <p:cNvPr id="19459" name="Rectangle 3"/>
          <p:cNvSpPr>
            <a:spLocks noGrp="1" noChangeArrowheads="1"/>
          </p:cNvSpPr>
          <p:nvPr>
            <p:ph idx="1"/>
          </p:nvPr>
        </p:nvSpPr>
        <p:spPr>
          <a:xfrm>
            <a:off x="228600" y="1328058"/>
            <a:ext cx="8610600" cy="4950506"/>
          </a:xfrm>
        </p:spPr>
        <p:txBody>
          <a:bodyPr/>
          <a:lstStyle/>
          <a:p>
            <a:pPr>
              <a:lnSpc>
                <a:spcPct val="90000"/>
              </a:lnSpc>
              <a:spcBef>
                <a:spcPts val="1200"/>
              </a:spcBef>
            </a:pPr>
            <a:r>
              <a:rPr lang="en-US" dirty="0" smtClean="0"/>
              <a:t>Only by the employee who applied the device</a:t>
            </a:r>
          </a:p>
          <a:p>
            <a:pPr>
              <a:lnSpc>
                <a:spcPct val="90000"/>
              </a:lnSpc>
              <a:spcBef>
                <a:spcPts val="1200"/>
              </a:spcBef>
            </a:pPr>
            <a:r>
              <a:rPr lang="en-US" dirty="0" smtClean="0"/>
              <a:t>If not possible the EMPLOYER may direct its removal </a:t>
            </a:r>
            <a:r>
              <a:rPr lang="en-US" dirty="0" smtClean="0">
                <a:solidFill>
                  <a:srgbClr val="FF0000"/>
                </a:solidFill>
              </a:rPr>
              <a:t>IF</a:t>
            </a:r>
            <a:r>
              <a:rPr lang="en-US" dirty="0" smtClean="0"/>
              <a:t>:</a:t>
            </a:r>
          </a:p>
          <a:p>
            <a:pPr lvl="1">
              <a:lnSpc>
                <a:spcPct val="90000"/>
              </a:lnSpc>
              <a:spcBef>
                <a:spcPts val="1200"/>
              </a:spcBef>
            </a:pPr>
            <a:r>
              <a:rPr lang="en-US" sz="2400" i="1" dirty="0" smtClean="0"/>
              <a:t>Verified that employee who applied the device is not at the facility</a:t>
            </a:r>
          </a:p>
          <a:p>
            <a:pPr lvl="1">
              <a:lnSpc>
                <a:spcPct val="90000"/>
              </a:lnSpc>
              <a:spcBef>
                <a:spcPts val="1200"/>
              </a:spcBef>
            </a:pPr>
            <a:r>
              <a:rPr lang="en-US" sz="2400" i="1" dirty="0" smtClean="0"/>
              <a:t>All reasonable efforts have been made to contact the employee  and inform him or her that his or her locks are to be removed</a:t>
            </a:r>
          </a:p>
          <a:p>
            <a:pPr lvl="1">
              <a:lnSpc>
                <a:spcPct val="90000"/>
              </a:lnSpc>
              <a:spcBef>
                <a:spcPts val="1200"/>
              </a:spcBef>
            </a:pPr>
            <a:r>
              <a:rPr lang="en-US" sz="2400" i="1" dirty="0" smtClean="0"/>
              <a:t>Ensure that the employee has this knowledge before resuming work</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17</a:t>
            </a:fld>
            <a:r>
              <a:rPr lang="en-US" dirty="0" smtClean="0">
                <a:solidFill>
                  <a:schemeClr val="tx1"/>
                </a:solidFill>
              </a:rPr>
              <a:t>/34</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0" y="304096"/>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Affected Employee</a:t>
            </a:r>
          </a:p>
        </p:txBody>
      </p:sp>
      <p:sp>
        <p:nvSpPr>
          <p:cNvPr id="20483" name="Rectangle 3"/>
          <p:cNvSpPr>
            <a:spLocks noGrp="1" noChangeArrowheads="1"/>
          </p:cNvSpPr>
          <p:nvPr>
            <p:ph idx="1"/>
          </p:nvPr>
        </p:nvSpPr>
        <p:spPr>
          <a:xfrm>
            <a:off x="381000" y="1143000"/>
            <a:ext cx="5791200" cy="4525963"/>
          </a:xfrm>
        </p:spPr>
        <p:txBody>
          <a:bodyPr/>
          <a:lstStyle/>
          <a:p>
            <a:pPr eaLnBrk="1" hangingPunct="1">
              <a:buFontTx/>
              <a:buNone/>
            </a:pPr>
            <a:r>
              <a:rPr lang="en-US" sz="3600" dirty="0" smtClean="0">
                <a:solidFill>
                  <a:srgbClr val="008000"/>
                </a:solidFill>
              </a:rPr>
              <a:t>Employee who:</a:t>
            </a:r>
          </a:p>
          <a:p>
            <a:pPr eaLnBrk="1" hangingPunct="1"/>
            <a:r>
              <a:rPr lang="en-US" dirty="0" smtClean="0">
                <a:solidFill>
                  <a:srgbClr val="800000"/>
                </a:solidFill>
              </a:rPr>
              <a:t>Operates/uses machine or equipment on which servicing/maintenance is being performed under LOTO</a:t>
            </a:r>
          </a:p>
          <a:p>
            <a:pPr eaLnBrk="1" hangingPunct="1"/>
            <a:r>
              <a:rPr lang="en-US" dirty="0" smtClean="0">
                <a:solidFill>
                  <a:srgbClr val="660066"/>
                </a:solidFill>
              </a:rPr>
              <a:t>Is working in affected area</a:t>
            </a:r>
          </a:p>
          <a:p>
            <a:pPr eaLnBrk="1" hangingPunct="1"/>
            <a:endParaRPr lang="en-US" dirty="0" smtClean="0"/>
          </a:p>
        </p:txBody>
      </p:sp>
      <p:pic>
        <p:nvPicPr>
          <p:cNvPr id="20487" name="Picture 6" descr="61v"/>
          <p:cNvPicPr>
            <a:picLocks noChangeAspect="1" noChangeArrowheads="1"/>
          </p:cNvPicPr>
          <p:nvPr/>
        </p:nvPicPr>
        <p:blipFill>
          <a:blip r:embed="rId2" cstate="print"/>
          <a:srcRect/>
          <a:stretch>
            <a:fillRect/>
          </a:stretch>
        </p:blipFill>
        <p:spPr bwMode="auto">
          <a:xfrm>
            <a:off x="6400800" y="1676400"/>
            <a:ext cx="2274782" cy="1676400"/>
          </a:xfrm>
          <a:prstGeom prst="rect">
            <a:avLst/>
          </a:prstGeom>
          <a:noFill/>
          <a:ln w="57150">
            <a:solidFill>
              <a:schemeClr val="tx1"/>
            </a:solidFill>
            <a:miter lim="800000"/>
            <a:headEnd/>
            <a:tailEnd/>
          </a:ln>
        </p:spPr>
      </p:pic>
      <p:pic>
        <p:nvPicPr>
          <p:cNvPr id="9" name="Picture 8" descr="08903.gif"/>
          <p:cNvPicPr>
            <a:picLocks noChangeAspect="1"/>
          </p:cNvPicPr>
          <p:nvPr/>
        </p:nvPicPr>
        <p:blipFill>
          <a:blip r:embed="rId3" cstate="print"/>
          <a:stretch>
            <a:fillRect/>
          </a:stretch>
        </p:blipFill>
        <p:spPr>
          <a:xfrm>
            <a:off x="5053696" y="3058949"/>
            <a:ext cx="3288391" cy="3105302"/>
          </a:xfrm>
          <a:prstGeom prst="rect">
            <a:avLst/>
          </a:prstGeom>
        </p:spPr>
      </p:pic>
      <p:sp>
        <p:nvSpPr>
          <p:cNvPr id="8"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18</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0" y="28620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Affected Employee Responsibilities</a:t>
            </a:r>
          </a:p>
        </p:txBody>
      </p:sp>
      <p:sp>
        <p:nvSpPr>
          <p:cNvPr id="21507" name="Rectangle 3"/>
          <p:cNvSpPr>
            <a:spLocks noGrp="1" noChangeArrowheads="1"/>
          </p:cNvSpPr>
          <p:nvPr>
            <p:ph idx="1"/>
          </p:nvPr>
        </p:nvSpPr>
        <p:spPr>
          <a:xfrm>
            <a:off x="457200" y="1752600"/>
            <a:ext cx="8229600" cy="4373563"/>
          </a:xfrm>
        </p:spPr>
        <p:txBody>
          <a:bodyPr/>
          <a:lstStyle/>
          <a:p>
            <a:pPr eaLnBrk="1" hangingPunct="1"/>
            <a:r>
              <a:rPr lang="en-US" dirty="0" smtClean="0">
                <a:solidFill>
                  <a:srgbClr val="008000"/>
                </a:solidFill>
              </a:rPr>
              <a:t>Notify maintenance when equipment needs repair or adjustment.</a:t>
            </a:r>
          </a:p>
          <a:p>
            <a:pPr eaLnBrk="1" hangingPunct="1"/>
            <a:r>
              <a:rPr lang="en-US" dirty="0" smtClean="0">
                <a:solidFill>
                  <a:srgbClr val="660033"/>
                </a:solidFill>
              </a:rPr>
              <a:t>Leave all LOTO devices in place.</a:t>
            </a:r>
          </a:p>
          <a:p>
            <a:pPr eaLnBrk="1" hangingPunct="1"/>
            <a:r>
              <a:rPr lang="en-US" dirty="0" smtClean="0">
                <a:solidFill>
                  <a:srgbClr val="0070C0"/>
                </a:solidFill>
              </a:rPr>
              <a:t>Verify equipment is safe to operate following LOTO.</a:t>
            </a:r>
          </a:p>
          <a:p>
            <a:pPr eaLnBrk="1" hangingPunct="1"/>
            <a:r>
              <a:rPr lang="en-US" dirty="0" smtClean="0">
                <a:solidFill>
                  <a:srgbClr val="FF0000"/>
                </a:solidFill>
              </a:rPr>
              <a:t>Follow all safety rules while operating the equipment.</a:t>
            </a:r>
            <a:endParaRPr lang="en-US" dirty="0" smtClean="0"/>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19</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0" y="272657"/>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Authorized Employee</a:t>
            </a:r>
          </a:p>
        </p:txBody>
      </p:sp>
      <p:sp>
        <p:nvSpPr>
          <p:cNvPr id="19460" name="Rectangle 3"/>
          <p:cNvSpPr>
            <a:spLocks noGrp="1" noChangeArrowheads="1"/>
          </p:cNvSpPr>
          <p:nvPr>
            <p:ph idx="1"/>
          </p:nvPr>
        </p:nvSpPr>
        <p:spPr>
          <a:xfrm>
            <a:off x="533400" y="1219200"/>
            <a:ext cx="7848600" cy="2590800"/>
          </a:xfrm>
        </p:spPr>
        <p:txBody>
          <a:bodyPr/>
          <a:lstStyle/>
          <a:p>
            <a:pPr eaLnBrk="1" hangingPunct="1">
              <a:buFontTx/>
              <a:buNone/>
              <a:defRPr/>
            </a:pPr>
            <a:r>
              <a:rPr lang="en-US" sz="3600" dirty="0" smtClean="0">
                <a:solidFill>
                  <a:srgbClr val="006666"/>
                </a:solidFill>
              </a:rPr>
              <a:t>Employee who:</a:t>
            </a:r>
          </a:p>
          <a:p>
            <a:pPr marL="465138" eaLnBrk="1" hangingPunct="1">
              <a:defRPr/>
            </a:pPr>
            <a:r>
              <a:rPr lang="en-US" dirty="0" smtClean="0">
                <a:solidFill>
                  <a:srgbClr val="990033"/>
                </a:solidFill>
              </a:rPr>
              <a:t>Locks out or tags out machines or equipment to perform servicing or maintenance</a:t>
            </a:r>
          </a:p>
        </p:txBody>
      </p:sp>
      <p:pic>
        <p:nvPicPr>
          <p:cNvPr id="7170" name="Picture 2" descr="C:\Documents and Settings\edickinson\Local Settings\Temporary Internet Files\Content.IE5\0A1Y9PS2\MCj00822910000[1].wmf"/>
          <p:cNvPicPr>
            <a:picLocks noChangeAspect="1" noChangeArrowheads="1"/>
          </p:cNvPicPr>
          <p:nvPr/>
        </p:nvPicPr>
        <p:blipFill>
          <a:blip r:embed="rId2" cstate="print"/>
          <a:stretch>
            <a:fillRect/>
          </a:stretch>
        </p:blipFill>
        <p:spPr bwMode="auto">
          <a:xfrm>
            <a:off x="3839081" y="3200400"/>
            <a:ext cx="4177346" cy="2898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20</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261119"/>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Authorized Employee Responsibilities</a:t>
            </a:r>
          </a:p>
        </p:txBody>
      </p:sp>
      <p:sp>
        <p:nvSpPr>
          <p:cNvPr id="23555" name="Rectangle 3"/>
          <p:cNvSpPr>
            <a:spLocks noGrp="1" noChangeArrowheads="1"/>
          </p:cNvSpPr>
          <p:nvPr>
            <p:ph idx="1"/>
          </p:nvPr>
        </p:nvSpPr>
        <p:spPr>
          <a:xfrm>
            <a:off x="457200" y="1219200"/>
            <a:ext cx="4800600" cy="4572000"/>
          </a:xfrm>
        </p:spPr>
        <p:txBody>
          <a:bodyPr/>
          <a:lstStyle/>
          <a:p>
            <a:pPr eaLnBrk="1" hangingPunct="1">
              <a:lnSpc>
                <a:spcPct val="90000"/>
              </a:lnSpc>
              <a:spcAft>
                <a:spcPts val="600"/>
              </a:spcAft>
            </a:pPr>
            <a:r>
              <a:rPr lang="en-US" sz="2400" dirty="0" smtClean="0">
                <a:solidFill>
                  <a:srgbClr val="008000"/>
                </a:solidFill>
              </a:rPr>
              <a:t>Maintains equipment</a:t>
            </a:r>
          </a:p>
          <a:p>
            <a:pPr eaLnBrk="1" hangingPunct="1">
              <a:lnSpc>
                <a:spcPct val="90000"/>
              </a:lnSpc>
              <a:spcAft>
                <a:spcPts val="600"/>
              </a:spcAft>
            </a:pPr>
            <a:r>
              <a:rPr lang="en-US" sz="2400" dirty="0" smtClean="0">
                <a:solidFill>
                  <a:srgbClr val="660033"/>
                </a:solidFill>
              </a:rPr>
              <a:t>Services equipment</a:t>
            </a:r>
          </a:p>
          <a:p>
            <a:pPr eaLnBrk="1" hangingPunct="1">
              <a:lnSpc>
                <a:spcPct val="90000"/>
              </a:lnSpc>
              <a:spcAft>
                <a:spcPts val="600"/>
              </a:spcAft>
            </a:pPr>
            <a:r>
              <a:rPr lang="en-US" sz="2400" dirty="0" smtClean="0">
                <a:solidFill>
                  <a:srgbClr val="0070C0"/>
                </a:solidFill>
              </a:rPr>
              <a:t>Trained to use LOTO</a:t>
            </a:r>
          </a:p>
          <a:p>
            <a:pPr eaLnBrk="1" hangingPunct="1">
              <a:lnSpc>
                <a:spcPct val="90000"/>
              </a:lnSpc>
              <a:spcAft>
                <a:spcPts val="600"/>
              </a:spcAft>
            </a:pPr>
            <a:r>
              <a:rPr lang="en-US" sz="2400" dirty="0" smtClean="0">
                <a:solidFill>
                  <a:srgbClr val="C00000"/>
                </a:solidFill>
              </a:rPr>
              <a:t>Recognizes hazardous energy sources</a:t>
            </a:r>
          </a:p>
          <a:p>
            <a:pPr eaLnBrk="1" hangingPunct="1">
              <a:lnSpc>
                <a:spcPct val="90000"/>
              </a:lnSpc>
              <a:spcAft>
                <a:spcPts val="600"/>
              </a:spcAft>
            </a:pPr>
            <a:r>
              <a:rPr lang="en-US" sz="2400" dirty="0" smtClean="0">
                <a:solidFill>
                  <a:srgbClr val="008000"/>
                </a:solidFill>
              </a:rPr>
              <a:t>Knows type and magnitude of the energy available in the workplace</a:t>
            </a:r>
          </a:p>
          <a:p>
            <a:pPr eaLnBrk="1" hangingPunct="1">
              <a:lnSpc>
                <a:spcPct val="90000"/>
              </a:lnSpc>
              <a:spcAft>
                <a:spcPts val="600"/>
              </a:spcAft>
            </a:pPr>
            <a:r>
              <a:rPr lang="en-US" sz="2400" dirty="0" smtClean="0">
                <a:solidFill>
                  <a:srgbClr val="660033"/>
                </a:solidFill>
              </a:rPr>
              <a:t>Knows methods and means necessary for energy isolation and control</a:t>
            </a:r>
          </a:p>
        </p:txBody>
      </p:sp>
      <p:pic>
        <p:nvPicPr>
          <p:cNvPr id="23556" name="Picture 4" descr="CHE11(~1"/>
          <p:cNvPicPr>
            <a:picLocks noChangeAspect="1" noChangeArrowheads="1"/>
          </p:cNvPicPr>
          <p:nvPr/>
        </p:nvPicPr>
        <p:blipFill>
          <a:blip r:embed="rId2" cstate="print"/>
          <a:stretch>
            <a:fillRect/>
          </a:stretch>
        </p:blipFill>
        <p:spPr bwMode="auto">
          <a:xfrm>
            <a:off x="5410200" y="1331912"/>
            <a:ext cx="3492500" cy="2619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21</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fade">
                                      <p:cBhvr>
                                        <p:cTn id="22" dur="500"/>
                                        <p:tgtEl>
                                          <p:spTgt spid="235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fade">
                                      <p:cBhvr>
                                        <p:cTn id="27" dur="500"/>
                                        <p:tgtEl>
                                          <p:spTgt spid="235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555">
                                            <p:txEl>
                                              <p:pRg st="5" end="5"/>
                                            </p:txEl>
                                          </p:spTgt>
                                        </p:tgtEl>
                                        <p:attrNameLst>
                                          <p:attrName>style.visibility</p:attrName>
                                        </p:attrNameLst>
                                      </p:cBhvr>
                                      <p:to>
                                        <p:strVal val="visible"/>
                                      </p:to>
                                    </p:set>
                                    <p:animEffect transition="in" filter="fade">
                                      <p:cBhvr>
                                        <p:cTn id="32" dur="5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0" y="411424"/>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Authorized Employee Responsibilities </a:t>
            </a:r>
            <a:r>
              <a:rPr lang="en-US" sz="2400" dirty="0" smtClean="0"/>
              <a:t>(Cont’d.)</a:t>
            </a:r>
          </a:p>
        </p:txBody>
      </p:sp>
      <p:sp>
        <p:nvSpPr>
          <p:cNvPr id="24579" name="Rectangle 3"/>
          <p:cNvSpPr>
            <a:spLocks noGrp="1" noChangeArrowheads="1"/>
          </p:cNvSpPr>
          <p:nvPr>
            <p:ph idx="1"/>
          </p:nvPr>
        </p:nvSpPr>
        <p:spPr>
          <a:xfrm>
            <a:off x="457200" y="1752600"/>
            <a:ext cx="8229600" cy="4373563"/>
          </a:xfrm>
        </p:spPr>
        <p:txBody>
          <a:bodyPr/>
          <a:lstStyle/>
          <a:p>
            <a:pPr eaLnBrk="1" hangingPunct="1"/>
            <a:r>
              <a:rPr lang="en-US" dirty="0" smtClean="0">
                <a:solidFill>
                  <a:srgbClr val="008000"/>
                </a:solidFill>
              </a:rPr>
              <a:t>Repairs or services equipment as needed</a:t>
            </a:r>
          </a:p>
          <a:p>
            <a:pPr eaLnBrk="1" hangingPunct="1"/>
            <a:r>
              <a:rPr lang="en-US" dirty="0" smtClean="0">
                <a:solidFill>
                  <a:srgbClr val="660033"/>
                </a:solidFill>
              </a:rPr>
              <a:t>Ensures that all energy sources are locked out</a:t>
            </a:r>
          </a:p>
          <a:p>
            <a:pPr eaLnBrk="1" hangingPunct="1"/>
            <a:r>
              <a:rPr lang="en-US" dirty="0" smtClean="0">
                <a:solidFill>
                  <a:srgbClr val="C00000"/>
                </a:solidFill>
              </a:rPr>
              <a:t>Tests equipment to verify residual energy is dissipated</a:t>
            </a:r>
          </a:p>
          <a:p>
            <a:pPr eaLnBrk="1" hangingPunct="1"/>
            <a:r>
              <a:rPr lang="en-US" dirty="0" smtClean="0">
                <a:solidFill>
                  <a:srgbClr val="FF0000"/>
                </a:solidFill>
              </a:rPr>
              <a:t>Places “Danger – Do Not Operate” tag on equipment</a:t>
            </a:r>
            <a:endParaRPr lang="en-US" dirty="0" smtClean="0"/>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22</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fade">
                                      <p:cBhvr>
                                        <p:cTn id="2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402209"/>
            <a:ext cx="9144000"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dirty="0"/>
              <a:t>Authorized Employee Responsibilities </a:t>
            </a:r>
            <a:r>
              <a:rPr lang="en-US" sz="2800" dirty="0"/>
              <a:t>(Cont’d.)</a:t>
            </a:r>
            <a:endParaRPr lang="en-US" sz="2400" dirty="0" smtClean="0"/>
          </a:p>
        </p:txBody>
      </p:sp>
      <p:sp>
        <p:nvSpPr>
          <p:cNvPr id="25603" name="Rectangle 3"/>
          <p:cNvSpPr>
            <a:spLocks noGrp="1" noChangeArrowheads="1"/>
          </p:cNvSpPr>
          <p:nvPr>
            <p:ph idx="1"/>
          </p:nvPr>
        </p:nvSpPr>
        <p:spPr>
          <a:xfrm>
            <a:off x="457200" y="1905000"/>
            <a:ext cx="4343400" cy="4221163"/>
          </a:xfrm>
        </p:spPr>
        <p:txBody>
          <a:bodyPr/>
          <a:lstStyle/>
          <a:p>
            <a:pPr eaLnBrk="1" hangingPunct="1"/>
            <a:r>
              <a:rPr lang="en-US" dirty="0" smtClean="0">
                <a:solidFill>
                  <a:srgbClr val="008000"/>
                </a:solidFill>
              </a:rPr>
              <a:t>Obtains assistance </a:t>
            </a:r>
            <a:br>
              <a:rPr lang="en-US" dirty="0" smtClean="0">
                <a:solidFill>
                  <a:srgbClr val="008000"/>
                </a:solidFill>
              </a:rPr>
            </a:br>
            <a:r>
              <a:rPr lang="en-US" dirty="0" smtClean="0">
                <a:solidFill>
                  <a:srgbClr val="008000"/>
                </a:solidFill>
              </a:rPr>
              <a:t>when necessary</a:t>
            </a:r>
          </a:p>
          <a:p>
            <a:pPr eaLnBrk="1" hangingPunct="1"/>
            <a:r>
              <a:rPr lang="en-US" dirty="0" smtClean="0">
                <a:solidFill>
                  <a:srgbClr val="660033"/>
                </a:solidFill>
              </a:rPr>
              <a:t>Removes locks and/or tags following LOTO</a:t>
            </a:r>
          </a:p>
          <a:p>
            <a:pPr eaLnBrk="1" hangingPunct="1"/>
            <a:r>
              <a:rPr lang="en-US" dirty="0" smtClean="0">
                <a:solidFill>
                  <a:srgbClr val="9933FF"/>
                </a:solidFill>
              </a:rPr>
              <a:t>Coordinates</a:t>
            </a:r>
            <a:br>
              <a:rPr lang="en-US" dirty="0" smtClean="0">
                <a:solidFill>
                  <a:srgbClr val="9933FF"/>
                </a:solidFill>
              </a:rPr>
            </a:br>
            <a:r>
              <a:rPr lang="en-US" dirty="0" smtClean="0">
                <a:solidFill>
                  <a:srgbClr val="9933FF"/>
                </a:solidFill>
              </a:rPr>
              <a:t>multi-shift repair</a:t>
            </a:r>
          </a:p>
          <a:p>
            <a:pPr eaLnBrk="1" hangingPunct="1"/>
            <a:endParaRPr lang="en-US" dirty="0" smtClean="0">
              <a:solidFill>
                <a:srgbClr val="9933FF"/>
              </a:solidFill>
            </a:endParaRPr>
          </a:p>
        </p:txBody>
      </p:sp>
      <p:pic>
        <p:nvPicPr>
          <p:cNvPr id="25604" name="Picture 4" descr="CHE16 (authorized-lockout)"/>
          <p:cNvPicPr>
            <a:picLocks noChangeAspect="1" noChangeArrowheads="1"/>
          </p:cNvPicPr>
          <p:nvPr/>
        </p:nvPicPr>
        <p:blipFill>
          <a:blip r:embed="rId2" cstate="print"/>
          <a:stretch>
            <a:fillRect/>
          </a:stretch>
        </p:blipFill>
        <p:spPr bwMode="auto">
          <a:xfrm>
            <a:off x="4953000" y="2509113"/>
            <a:ext cx="3367088" cy="25255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23</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fade">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0" y="429312"/>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Training Requirements</a:t>
            </a:r>
          </a:p>
        </p:txBody>
      </p:sp>
      <p:sp>
        <p:nvSpPr>
          <p:cNvPr id="26627" name="Rectangle 3"/>
          <p:cNvSpPr>
            <a:spLocks noGrp="1" noChangeArrowheads="1"/>
          </p:cNvSpPr>
          <p:nvPr>
            <p:ph idx="1"/>
          </p:nvPr>
        </p:nvSpPr>
        <p:spPr>
          <a:xfrm>
            <a:off x="304800" y="1447800"/>
            <a:ext cx="8229600" cy="4525963"/>
          </a:xfrm>
        </p:spPr>
        <p:txBody>
          <a:bodyPr/>
          <a:lstStyle/>
          <a:p>
            <a:pPr eaLnBrk="1" hangingPunct="1"/>
            <a:r>
              <a:rPr lang="en-US" dirty="0" smtClean="0">
                <a:solidFill>
                  <a:srgbClr val="006666"/>
                </a:solidFill>
              </a:rPr>
              <a:t>LOTO training</a:t>
            </a:r>
          </a:p>
          <a:p>
            <a:pPr lvl="1" eaLnBrk="1" hangingPunct="1">
              <a:buFontTx/>
              <a:buChar char="–"/>
            </a:pPr>
            <a:r>
              <a:rPr lang="en-US" i="1" dirty="0" smtClean="0">
                <a:solidFill>
                  <a:srgbClr val="C00000"/>
                </a:solidFill>
              </a:rPr>
              <a:t>Affected employees – at least initially</a:t>
            </a:r>
          </a:p>
          <a:p>
            <a:pPr lvl="1" eaLnBrk="1" hangingPunct="1"/>
            <a:r>
              <a:rPr lang="en-US" i="1" dirty="0" smtClean="0">
                <a:solidFill>
                  <a:srgbClr val="7030A0"/>
                </a:solidFill>
              </a:rPr>
              <a:t>Authorized employees – initially and at least annually</a:t>
            </a:r>
          </a:p>
          <a:p>
            <a:pPr lvl="1" eaLnBrk="1" hangingPunct="1">
              <a:buFontTx/>
              <a:buChar char="–"/>
            </a:pPr>
            <a:r>
              <a:rPr lang="en-US" i="1" dirty="0" smtClean="0">
                <a:solidFill>
                  <a:srgbClr val="006600"/>
                </a:solidFill>
              </a:rPr>
              <a:t>Affected and authorized – whenever changes are made to jobs procedures and when program deficiencies are noted</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24</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0" y="37564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How to Perform LOTO</a:t>
            </a:r>
          </a:p>
        </p:txBody>
      </p:sp>
      <p:sp>
        <p:nvSpPr>
          <p:cNvPr id="27651" name="Rectangle 3"/>
          <p:cNvSpPr>
            <a:spLocks noGrp="1" noChangeArrowheads="1"/>
          </p:cNvSpPr>
          <p:nvPr>
            <p:ph idx="1"/>
          </p:nvPr>
        </p:nvSpPr>
        <p:spPr/>
        <p:txBody>
          <a:bodyPr/>
          <a:lstStyle/>
          <a:p>
            <a:pPr eaLnBrk="1" hangingPunct="1"/>
            <a:r>
              <a:rPr lang="en-US" dirty="0" smtClean="0">
                <a:solidFill>
                  <a:srgbClr val="008000"/>
                </a:solidFill>
              </a:rPr>
              <a:t>Follow company safety procedures.</a:t>
            </a:r>
          </a:p>
          <a:p>
            <a:pPr eaLnBrk="1" hangingPunct="1"/>
            <a:r>
              <a:rPr lang="en-US" dirty="0" smtClean="0">
                <a:solidFill>
                  <a:srgbClr val="660033"/>
                </a:solidFill>
              </a:rPr>
              <a:t>Refer to procedures on how to lockout specific equipment.</a:t>
            </a:r>
          </a:p>
          <a:p>
            <a:pPr eaLnBrk="1" hangingPunct="1"/>
            <a:r>
              <a:rPr lang="en-US" dirty="0" smtClean="0">
                <a:solidFill>
                  <a:srgbClr val="C00000"/>
                </a:solidFill>
              </a:rPr>
              <a:t>Keep everyone informed when equipment is being repaired or serviced.</a:t>
            </a:r>
          </a:p>
          <a:p>
            <a:pPr eaLnBrk="1" hangingPunct="1"/>
            <a:r>
              <a:rPr lang="en-US" dirty="0" smtClean="0">
                <a:solidFill>
                  <a:srgbClr val="FF0000"/>
                </a:solidFill>
              </a:rPr>
              <a:t>Stay alert.</a:t>
            </a:r>
          </a:p>
          <a:p>
            <a:pPr eaLnBrk="1" hangingPunct="1"/>
            <a:r>
              <a:rPr lang="en-US" dirty="0" smtClean="0">
                <a:solidFill>
                  <a:srgbClr val="333399"/>
                </a:solidFill>
              </a:rPr>
              <a:t>Use common sense.</a:t>
            </a:r>
            <a:endParaRPr lang="en-US" dirty="0" smtClean="0"/>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25</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fade">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fade">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fade">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fade">
                                      <p:cBhvr>
                                        <p:cTn id="27"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0" y="397873"/>
            <a:ext cx="9144000" cy="990600"/>
          </a:xfrm>
          <a:noFill/>
          <a:ln w="12700">
            <a:miter lim="800000"/>
            <a:headEnd/>
            <a:tailEnd/>
          </a:ln>
        </p:spPr>
        <p:txBody>
          <a:bodyPr vert="horz" wrap="square" lIns="90488" tIns="44450" rIns="90488" bIns="44450" numCol="1" anchor="t" anchorCtr="0" compatLnSpc="1">
            <a:prstTxWarp prst="textNoShape">
              <a:avLst/>
            </a:prstTxWarp>
          </a:bodyPr>
          <a:lstStyle/>
          <a:p>
            <a:pPr eaLnBrk="1" hangingPunct="1"/>
            <a:r>
              <a:rPr lang="en-US" sz="4000" dirty="0" smtClean="0"/>
              <a:t>LOTO Devices</a:t>
            </a:r>
          </a:p>
        </p:txBody>
      </p:sp>
      <p:sp>
        <p:nvSpPr>
          <p:cNvPr id="22531" name="Rectangle 3"/>
          <p:cNvSpPr>
            <a:spLocks noGrp="1" noChangeArrowheads="1"/>
          </p:cNvSpPr>
          <p:nvPr>
            <p:ph idx="1"/>
          </p:nvPr>
        </p:nvSpPr>
        <p:spPr>
          <a:xfrm>
            <a:off x="419100" y="1333500"/>
            <a:ext cx="8305800" cy="4343400"/>
          </a:xfrm>
          <a:noFill/>
        </p:spPr>
        <p:txBody>
          <a:bodyPr lIns="90488" tIns="44450" rIns="90488" bIns="44450"/>
          <a:lstStyle/>
          <a:p>
            <a:pPr eaLnBrk="1" hangingPunct="1">
              <a:spcBef>
                <a:spcPts val="1800"/>
              </a:spcBef>
              <a:spcAft>
                <a:spcPct val="10000"/>
              </a:spcAft>
            </a:pPr>
            <a:r>
              <a:rPr lang="en-US" sz="3600" dirty="0" smtClean="0">
                <a:solidFill>
                  <a:srgbClr val="006666"/>
                </a:solidFill>
              </a:rPr>
              <a:t>Lockout devices are used when equipment is lockable.</a:t>
            </a:r>
          </a:p>
          <a:p>
            <a:pPr eaLnBrk="1" hangingPunct="1">
              <a:lnSpc>
                <a:spcPct val="70000"/>
              </a:lnSpc>
              <a:spcBef>
                <a:spcPts val="1800"/>
              </a:spcBef>
              <a:spcAft>
                <a:spcPct val="10000"/>
              </a:spcAft>
              <a:buFontTx/>
              <a:buNone/>
            </a:pPr>
            <a:endParaRPr lang="en-US" sz="1000" dirty="0" smtClean="0">
              <a:solidFill>
                <a:srgbClr val="006666"/>
              </a:solidFill>
            </a:endParaRPr>
          </a:p>
          <a:p>
            <a:pPr eaLnBrk="1" hangingPunct="1">
              <a:spcBef>
                <a:spcPts val="1800"/>
              </a:spcBef>
              <a:spcAft>
                <a:spcPct val="10000"/>
              </a:spcAft>
            </a:pPr>
            <a:r>
              <a:rPr lang="en-US" sz="3600" dirty="0" smtClean="0">
                <a:solidFill>
                  <a:srgbClr val="990033"/>
                </a:solidFill>
              </a:rPr>
              <a:t>Tagout devices are used when equipment is not lockable.</a:t>
            </a:r>
          </a:p>
          <a:p>
            <a:pPr eaLnBrk="1" hangingPunct="1">
              <a:lnSpc>
                <a:spcPct val="70000"/>
              </a:lnSpc>
              <a:spcBef>
                <a:spcPts val="1800"/>
              </a:spcBef>
              <a:spcAft>
                <a:spcPct val="10000"/>
              </a:spcAft>
              <a:buFontTx/>
              <a:buNone/>
            </a:pPr>
            <a:endParaRPr lang="en-US" sz="1000" dirty="0" smtClean="0">
              <a:solidFill>
                <a:srgbClr val="990033"/>
              </a:solidFill>
            </a:endParaRPr>
          </a:p>
          <a:p>
            <a:pPr eaLnBrk="1" hangingPunct="1">
              <a:lnSpc>
                <a:spcPct val="70000"/>
              </a:lnSpc>
              <a:spcBef>
                <a:spcPts val="1800"/>
              </a:spcBef>
              <a:spcAft>
                <a:spcPct val="10000"/>
              </a:spcAft>
            </a:pPr>
            <a:r>
              <a:rPr lang="en-US" sz="3600" dirty="0" smtClean="0">
                <a:solidFill>
                  <a:srgbClr val="660066"/>
                </a:solidFill>
              </a:rPr>
              <a:t>Tagout devices include a legend.</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26</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 calcmode="lin" valueType="num">
                                      <p:cBhvr additive="base">
                                        <p:cTn id="12" dur="500" fill="hold"/>
                                        <p:tgtEl>
                                          <p:spTgt spid="22531">
                                            <p:txEl>
                                              <p:pRg st="2" end="2"/>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2531">
                                            <p:txEl>
                                              <p:pRg st="2" end="2"/>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anim calcmode="lin" valueType="num">
                                      <p:cBhvr additive="base">
                                        <p:cTn id="17"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53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51"/>
            <a:ext cx="9124734" cy="1143000"/>
          </a:xfrm>
        </p:spPr>
        <p:txBody>
          <a:bodyPr>
            <a:normAutofit/>
          </a:bodyPr>
          <a:lstStyle/>
          <a:p>
            <a:r>
              <a:rPr lang="en-US" sz="4000" dirty="0" smtClean="0"/>
              <a:t>LOTO Devices</a:t>
            </a:r>
            <a:endParaRPr lang="en-US" sz="40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3843" y="3979284"/>
            <a:ext cx="3219676" cy="1968909"/>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299" y="930864"/>
            <a:ext cx="2542420" cy="105565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7703" y="4112773"/>
            <a:ext cx="2197213" cy="1524078"/>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9100" y="3647296"/>
            <a:ext cx="2197173" cy="2455032"/>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9814" y="1117302"/>
            <a:ext cx="2361979" cy="241862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4299" y="2184400"/>
            <a:ext cx="2698208" cy="147334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2092" y="800716"/>
            <a:ext cx="2324181" cy="2510529"/>
          </a:xfrm>
          <a:prstGeom prst="rect">
            <a:avLst/>
          </a:prstGeom>
        </p:spPr>
      </p:pic>
      <p:sp>
        <p:nvSpPr>
          <p:cNvPr id="15"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27</a:t>
            </a:fld>
            <a:r>
              <a:rPr lang="en-US" dirty="0" smtClean="0">
                <a:solidFill>
                  <a:schemeClr val="tx1"/>
                </a:solidFill>
              </a:rPr>
              <a:t>/34</a:t>
            </a:r>
          </a:p>
        </p:txBody>
      </p:sp>
    </p:spTree>
    <p:extLst>
      <p:ext uri="{BB962C8B-B14F-4D97-AF65-F5344CB8AC3E}">
        <p14:creationId xmlns:p14="http://schemas.microsoft.com/office/powerpoint/2010/main" val="27457210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LOTO Device in Work</a:t>
            </a:r>
            <a:endParaRPr lang="en-US" sz="4000" dirty="0"/>
          </a:p>
        </p:txBody>
      </p:sp>
      <p:pic>
        <p:nvPicPr>
          <p:cNvPr id="6" name="Online Image Placeholder 5"/>
          <p:cNvPicPr>
            <a:picLocks noGrp="1" noChangeAspect="1"/>
          </p:cNvPicPr>
          <p:nvPr>
            <p:ph type="clipArt" sz="half" idx="2"/>
          </p:nvPr>
        </p:nvPicPr>
        <p:blipFill>
          <a:blip r:embed="rId2" cstate="print">
            <a:extLst>
              <a:ext uri="{28A0092B-C50C-407E-A947-70E740481C1C}">
                <a14:useLocalDpi xmlns:a14="http://schemas.microsoft.com/office/drawing/2010/main" val="0"/>
              </a:ext>
            </a:extLst>
          </a:blip>
          <a:stretch>
            <a:fillRect/>
          </a:stretch>
        </p:blipFill>
        <p:spPr>
          <a:xfrm>
            <a:off x="730954" y="1266824"/>
            <a:ext cx="7682091" cy="4321175"/>
          </a:xfrm>
        </p:spPr>
      </p:pic>
      <p:sp>
        <p:nvSpPr>
          <p:cNvPr id="5"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28</a:t>
            </a:fld>
            <a:r>
              <a:rPr lang="en-US" dirty="0" smtClean="0">
                <a:solidFill>
                  <a:schemeClr val="tx1"/>
                </a:solidFill>
              </a:rPr>
              <a:t>/34</a:t>
            </a:r>
          </a:p>
        </p:txBody>
      </p:sp>
    </p:spTree>
    <p:extLst>
      <p:ext uri="{BB962C8B-B14F-4D97-AF65-F5344CB8AC3E}">
        <p14:creationId xmlns:p14="http://schemas.microsoft.com/office/powerpoint/2010/main" val="26502354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372"/>
          <p:cNvGrpSpPr>
            <a:grpSpLocks/>
          </p:cNvGrpSpPr>
          <p:nvPr/>
        </p:nvGrpSpPr>
        <p:grpSpPr bwMode="auto">
          <a:xfrm>
            <a:off x="1285068" y="1117600"/>
            <a:ext cx="7239000" cy="4460276"/>
            <a:chOff x="1080" y="154"/>
            <a:chExt cx="3588" cy="4070"/>
          </a:xfrm>
        </p:grpSpPr>
        <p:grpSp>
          <p:nvGrpSpPr>
            <p:cNvPr id="30726" name="Group 203"/>
            <p:cNvGrpSpPr>
              <a:grpSpLocks/>
            </p:cNvGrpSpPr>
            <p:nvPr/>
          </p:nvGrpSpPr>
          <p:grpSpPr bwMode="auto">
            <a:xfrm>
              <a:off x="1080" y="154"/>
              <a:ext cx="3588" cy="2259"/>
              <a:chOff x="1080" y="154"/>
              <a:chExt cx="3588" cy="2259"/>
            </a:xfrm>
          </p:grpSpPr>
          <p:sp>
            <p:nvSpPr>
              <p:cNvPr id="30895" name="Rectangle 3"/>
              <p:cNvSpPr>
                <a:spLocks noChangeArrowheads="1"/>
              </p:cNvSpPr>
              <p:nvPr/>
            </p:nvSpPr>
            <p:spPr bwMode="auto">
              <a:xfrm>
                <a:off x="1355" y="154"/>
                <a:ext cx="110"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13.3</a:t>
                </a:r>
                <a:endParaRPr lang="en-US" sz="5400" b="0" dirty="0">
                  <a:latin typeface="Book Antiqua" pitchFamily="18" charset="0"/>
                </a:endParaRPr>
              </a:p>
            </p:txBody>
          </p:sp>
          <p:sp>
            <p:nvSpPr>
              <p:cNvPr id="30896" name="Rectangle 4"/>
              <p:cNvSpPr>
                <a:spLocks noChangeArrowheads="1"/>
              </p:cNvSpPr>
              <p:nvPr/>
            </p:nvSpPr>
            <p:spPr bwMode="auto">
              <a:xfrm>
                <a:off x="1636" y="154"/>
                <a:ext cx="775"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FIELD CHECKLIST - Cropper</a:t>
                </a:r>
                <a:endParaRPr lang="en-US" sz="5400" b="0" dirty="0">
                  <a:latin typeface="Book Antiqua" pitchFamily="18" charset="0"/>
                </a:endParaRPr>
              </a:p>
            </p:txBody>
          </p:sp>
          <p:sp>
            <p:nvSpPr>
              <p:cNvPr id="30897" name="Rectangle 5"/>
              <p:cNvSpPr>
                <a:spLocks noChangeArrowheads="1"/>
              </p:cNvSpPr>
              <p:nvPr/>
            </p:nvSpPr>
            <p:spPr bwMode="auto">
              <a:xfrm>
                <a:off x="1092" y="333"/>
                <a:ext cx="1262" cy="233"/>
              </a:xfrm>
              <a:prstGeom prst="rect">
                <a:avLst/>
              </a:prstGeom>
              <a:solidFill>
                <a:srgbClr val="808080"/>
              </a:solidFill>
              <a:ln w="9525">
                <a:noFill/>
                <a:miter lim="800000"/>
                <a:headEnd/>
                <a:tailEnd/>
              </a:ln>
            </p:spPr>
            <p:txBody>
              <a:bodyPr/>
              <a:lstStyle/>
              <a:p>
                <a:endParaRPr lang="en-US" dirty="0"/>
              </a:p>
            </p:txBody>
          </p:sp>
          <p:sp>
            <p:nvSpPr>
              <p:cNvPr id="30898" name="Rectangle 6"/>
              <p:cNvSpPr>
                <a:spLocks noChangeArrowheads="1"/>
              </p:cNvSpPr>
              <p:nvPr/>
            </p:nvSpPr>
            <p:spPr bwMode="auto">
              <a:xfrm>
                <a:off x="1092" y="333"/>
                <a:ext cx="6" cy="233"/>
              </a:xfrm>
              <a:prstGeom prst="rect">
                <a:avLst/>
              </a:prstGeom>
              <a:solidFill>
                <a:srgbClr val="000000"/>
              </a:solidFill>
              <a:ln w="9525">
                <a:noFill/>
                <a:miter lim="800000"/>
                <a:headEnd/>
                <a:tailEnd/>
              </a:ln>
            </p:spPr>
            <p:txBody>
              <a:bodyPr/>
              <a:lstStyle/>
              <a:p>
                <a:endParaRPr lang="en-US" dirty="0"/>
              </a:p>
            </p:txBody>
          </p:sp>
          <p:sp>
            <p:nvSpPr>
              <p:cNvPr id="30899" name="Rectangle 7"/>
              <p:cNvSpPr>
                <a:spLocks noChangeArrowheads="1"/>
              </p:cNvSpPr>
              <p:nvPr/>
            </p:nvSpPr>
            <p:spPr bwMode="auto">
              <a:xfrm>
                <a:off x="1092" y="333"/>
                <a:ext cx="1262" cy="5"/>
              </a:xfrm>
              <a:prstGeom prst="rect">
                <a:avLst/>
              </a:prstGeom>
              <a:solidFill>
                <a:srgbClr val="000000"/>
              </a:solidFill>
              <a:ln w="9525">
                <a:noFill/>
                <a:miter lim="800000"/>
                <a:headEnd/>
                <a:tailEnd/>
              </a:ln>
            </p:spPr>
            <p:txBody>
              <a:bodyPr/>
              <a:lstStyle/>
              <a:p>
                <a:endParaRPr lang="en-US" dirty="0"/>
              </a:p>
            </p:txBody>
          </p:sp>
          <p:sp>
            <p:nvSpPr>
              <p:cNvPr id="30900" name="Rectangle 8"/>
              <p:cNvSpPr>
                <a:spLocks noChangeArrowheads="1"/>
              </p:cNvSpPr>
              <p:nvPr/>
            </p:nvSpPr>
            <p:spPr bwMode="auto">
              <a:xfrm>
                <a:off x="1080" y="323"/>
                <a:ext cx="6" cy="243"/>
              </a:xfrm>
              <a:prstGeom prst="rect">
                <a:avLst/>
              </a:prstGeom>
              <a:solidFill>
                <a:srgbClr val="000000"/>
              </a:solidFill>
              <a:ln w="9525">
                <a:noFill/>
                <a:miter lim="800000"/>
                <a:headEnd/>
                <a:tailEnd/>
              </a:ln>
            </p:spPr>
            <p:txBody>
              <a:bodyPr/>
              <a:lstStyle/>
              <a:p>
                <a:endParaRPr lang="en-US" dirty="0"/>
              </a:p>
            </p:txBody>
          </p:sp>
          <p:sp>
            <p:nvSpPr>
              <p:cNvPr id="30901" name="Rectangle 9"/>
              <p:cNvSpPr>
                <a:spLocks noChangeArrowheads="1"/>
              </p:cNvSpPr>
              <p:nvPr/>
            </p:nvSpPr>
            <p:spPr bwMode="auto">
              <a:xfrm>
                <a:off x="1080" y="323"/>
                <a:ext cx="1274" cy="5"/>
              </a:xfrm>
              <a:prstGeom prst="rect">
                <a:avLst/>
              </a:prstGeom>
              <a:solidFill>
                <a:srgbClr val="000000"/>
              </a:solidFill>
              <a:ln w="9525">
                <a:noFill/>
                <a:miter lim="800000"/>
                <a:headEnd/>
                <a:tailEnd/>
              </a:ln>
            </p:spPr>
            <p:txBody>
              <a:bodyPr/>
              <a:lstStyle/>
              <a:p>
                <a:endParaRPr lang="en-US" dirty="0"/>
              </a:p>
            </p:txBody>
          </p:sp>
          <p:sp>
            <p:nvSpPr>
              <p:cNvPr id="30902" name="Rectangle 10"/>
              <p:cNvSpPr>
                <a:spLocks noChangeArrowheads="1"/>
              </p:cNvSpPr>
              <p:nvPr/>
            </p:nvSpPr>
            <p:spPr bwMode="auto">
              <a:xfrm>
                <a:off x="1457" y="396"/>
                <a:ext cx="334"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Department:</a:t>
                </a:r>
                <a:endParaRPr lang="en-US" sz="5400" b="0" dirty="0">
                  <a:latin typeface="Book Antiqua" pitchFamily="18" charset="0"/>
                </a:endParaRPr>
              </a:p>
            </p:txBody>
          </p:sp>
          <p:sp>
            <p:nvSpPr>
              <p:cNvPr id="30903" name="Rectangle 11"/>
              <p:cNvSpPr>
                <a:spLocks noChangeArrowheads="1"/>
              </p:cNvSpPr>
              <p:nvPr/>
            </p:nvSpPr>
            <p:spPr bwMode="auto">
              <a:xfrm>
                <a:off x="2354" y="333"/>
                <a:ext cx="1154" cy="233"/>
              </a:xfrm>
              <a:prstGeom prst="rect">
                <a:avLst/>
              </a:prstGeom>
              <a:solidFill>
                <a:srgbClr val="808080"/>
              </a:solidFill>
              <a:ln w="9525">
                <a:noFill/>
                <a:miter lim="800000"/>
                <a:headEnd/>
                <a:tailEnd/>
              </a:ln>
            </p:spPr>
            <p:txBody>
              <a:bodyPr/>
              <a:lstStyle/>
              <a:p>
                <a:endParaRPr lang="en-US" dirty="0"/>
              </a:p>
            </p:txBody>
          </p:sp>
          <p:sp>
            <p:nvSpPr>
              <p:cNvPr id="30904" name="Rectangle 12"/>
              <p:cNvSpPr>
                <a:spLocks noChangeArrowheads="1"/>
              </p:cNvSpPr>
              <p:nvPr/>
            </p:nvSpPr>
            <p:spPr bwMode="auto">
              <a:xfrm>
                <a:off x="2354" y="333"/>
                <a:ext cx="6" cy="233"/>
              </a:xfrm>
              <a:prstGeom prst="rect">
                <a:avLst/>
              </a:prstGeom>
              <a:solidFill>
                <a:srgbClr val="000000"/>
              </a:solidFill>
              <a:ln w="9525">
                <a:noFill/>
                <a:miter lim="800000"/>
                <a:headEnd/>
                <a:tailEnd/>
              </a:ln>
            </p:spPr>
            <p:txBody>
              <a:bodyPr/>
              <a:lstStyle/>
              <a:p>
                <a:endParaRPr lang="en-US" dirty="0"/>
              </a:p>
            </p:txBody>
          </p:sp>
          <p:sp>
            <p:nvSpPr>
              <p:cNvPr id="30905" name="Rectangle 13"/>
              <p:cNvSpPr>
                <a:spLocks noChangeArrowheads="1"/>
              </p:cNvSpPr>
              <p:nvPr/>
            </p:nvSpPr>
            <p:spPr bwMode="auto">
              <a:xfrm>
                <a:off x="2354" y="333"/>
                <a:ext cx="1154" cy="5"/>
              </a:xfrm>
              <a:prstGeom prst="rect">
                <a:avLst/>
              </a:prstGeom>
              <a:solidFill>
                <a:srgbClr val="000000"/>
              </a:solidFill>
              <a:ln w="9525">
                <a:noFill/>
                <a:miter lim="800000"/>
                <a:headEnd/>
                <a:tailEnd/>
              </a:ln>
            </p:spPr>
            <p:txBody>
              <a:bodyPr/>
              <a:lstStyle/>
              <a:p>
                <a:endParaRPr lang="en-US" dirty="0"/>
              </a:p>
            </p:txBody>
          </p:sp>
          <p:sp>
            <p:nvSpPr>
              <p:cNvPr id="30906" name="Rectangle 14"/>
              <p:cNvSpPr>
                <a:spLocks noChangeArrowheads="1"/>
              </p:cNvSpPr>
              <p:nvPr/>
            </p:nvSpPr>
            <p:spPr bwMode="auto">
              <a:xfrm>
                <a:off x="2354" y="323"/>
                <a:ext cx="1154" cy="5"/>
              </a:xfrm>
              <a:prstGeom prst="rect">
                <a:avLst/>
              </a:prstGeom>
              <a:solidFill>
                <a:srgbClr val="000000"/>
              </a:solidFill>
              <a:ln w="9525">
                <a:noFill/>
                <a:miter lim="800000"/>
                <a:headEnd/>
                <a:tailEnd/>
              </a:ln>
            </p:spPr>
            <p:txBody>
              <a:bodyPr/>
              <a:lstStyle/>
              <a:p>
                <a:endParaRPr lang="en-US" dirty="0"/>
              </a:p>
            </p:txBody>
          </p:sp>
          <p:sp>
            <p:nvSpPr>
              <p:cNvPr id="30907" name="Rectangle 15"/>
              <p:cNvSpPr>
                <a:spLocks noChangeArrowheads="1"/>
              </p:cNvSpPr>
              <p:nvPr/>
            </p:nvSpPr>
            <p:spPr bwMode="auto">
              <a:xfrm>
                <a:off x="2695" y="396"/>
                <a:ext cx="303"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Work Area:</a:t>
                </a:r>
                <a:endParaRPr lang="en-US" sz="5400" b="0" dirty="0">
                  <a:latin typeface="Book Antiqua" pitchFamily="18" charset="0"/>
                </a:endParaRPr>
              </a:p>
            </p:txBody>
          </p:sp>
          <p:sp>
            <p:nvSpPr>
              <p:cNvPr id="30908" name="Rectangle 16"/>
              <p:cNvSpPr>
                <a:spLocks noChangeArrowheads="1"/>
              </p:cNvSpPr>
              <p:nvPr/>
            </p:nvSpPr>
            <p:spPr bwMode="auto">
              <a:xfrm>
                <a:off x="3508" y="333"/>
                <a:ext cx="1130" cy="144"/>
              </a:xfrm>
              <a:prstGeom prst="rect">
                <a:avLst/>
              </a:prstGeom>
              <a:solidFill>
                <a:srgbClr val="808080"/>
              </a:solidFill>
              <a:ln w="9525">
                <a:noFill/>
                <a:miter lim="800000"/>
                <a:headEnd/>
                <a:tailEnd/>
              </a:ln>
            </p:spPr>
            <p:txBody>
              <a:bodyPr/>
              <a:lstStyle/>
              <a:p>
                <a:endParaRPr lang="en-US" dirty="0"/>
              </a:p>
            </p:txBody>
          </p:sp>
          <p:sp>
            <p:nvSpPr>
              <p:cNvPr id="30909" name="Rectangle 17"/>
              <p:cNvSpPr>
                <a:spLocks noChangeArrowheads="1"/>
              </p:cNvSpPr>
              <p:nvPr/>
            </p:nvSpPr>
            <p:spPr bwMode="auto">
              <a:xfrm>
                <a:off x="3508" y="333"/>
                <a:ext cx="6" cy="144"/>
              </a:xfrm>
              <a:prstGeom prst="rect">
                <a:avLst/>
              </a:prstGeom>
              <a:solidFill>
                <a:srgbClr val="000000"/>
              </a:solidFill>
              <a:ln w="9525">
                <a:noFill/>
                <a:miter lim="800000"/>
                <a:headEnd/>
                <a:tailEnd/>
              </a:ln>
            </p:spPr>
            <p:txBody>
              <a:bodyPr/>
              <a:lstStyle/>
              <a:p>
                <a:endParaRPr lang="en-US" dirty="0"/>
              </a:p>
            </p:txBody>
          </p:sp>
          <p:sp>
            <p:nvSpPr>
              <p:cNvPr id="30910" name="Rectangle 18"/>
              <p:cNvSpPr>
                <a:spLocks noChangeArrowheads="1"/>
              </p:cNvSpPr>
              <p:nvPr/>
            </p:nvSpPr>
            <p:spPr bwMode="auto">
              <a:xfrm>
                <a:off x="3508" y="333"/>
                <a:ext cx="1130" cy="5"/>
              </a:xfrm>
              <a:prstGeom prst="rect">
                <a:avLst/>
              </a:prstGeom>
              <a:solidFill>
                <a:srgbClr val="000000"/>
              </a:solidFill>
              <a:ln w="9525">
                <a:noFill/>
                <a:miter lim="800000"/>
                <a:headEnd/>
                <a:tailEnd/>
              </a:ln>
            </p:spPr>
            <p:txBody>
              <a:bodyPr/>
              <a:lstStyle/>
              <a:p>
                <a:endParaRPr lang="en-US" dirty="0"/>
              </a:p>
            </p:txBody>
          </p:sp>
          <p:sp>
            <p:nvSpPr>
              <p:cNvPr id="30911" name="Rectangle 19"/>
              <p:cNvSpPr>
                <a:spLocks noChangeArrowheads="1"/>
              </p:cNvSpPr>
              <p:nvPr/>
            </p:nvSpPr>
            <p:spPr bwMode="auto">
              <a:xfrm>
                <a:off x="4632" y="333"/>
                <a:ext cx="6" cy="144"/>
              </a:xfrm>
              <a:prstGeom prst="rect">
                <a:avLst/>
              </a:prstGeom>
              <a:solidFill>
                <a:srgbClr val="000000"/>
              </a:solidFill>
              <a:ln w="9525">
                <a:noFill/>
                <a:miter lim="800000"/>
                <a:headEnd/>
                <a:tailEnd/>
              </a:ln>
            </p:spPr>
            <p:txBody>
              <a:bodyPr/>
              <a:lstStyle/>
              <a:p>
                <a:endParaRPr lang="en-US" dirty="0"/>
              </a:p>
            </p:txBody>
          </p:sp>
          <p:sp>
            <p:nvSpPr>
              <p:cNvPr id="30912" name="Rectangle 20"/>
              <p:cNvSpPr>
                <a:spLocks noChangeArrowheads="1"/>
              </p:cNvSpPr>
              <p:nvPr/>
            </p:nvSpPr>
            <p:spPr bwMode="auto">
              <a:xfrm>
                <a:off x="3508" y="323"/>
                <a:ext cx="1142" cy="5"/>
              </a:xfrm>
              <a:prstGeom prst="rect">
                <a:avLst/>
              </a:prstGeom>
              <a:solidFill>
                <a:srgbClr val="000000"/>
              </a:solidFill>
              <a:ln w="9525">
                <a:noFill/>
                <a:miter lim="800000"/>
                <a:headEnd/>
                <a:tailEnd/>
              </a:ln>
            </p:spPr>
            <p:txBody>
              <a:bodyPr/>
              <a:lstStyle/>
              <a:p>
                <a:endParaRPr lang="en-US" dirty="0"/>
              </a:p>
            </p:txBody>
          </p:sp>
          <p:sp>
            <p:nvSpPr>
              <p:cNvPr id="30913" name="Rectangle 21"/>
              <p:cNvSpPr>
                <a:spLocks noChangeArrowheads="1"/>
              </p:cNvSpPr>
              <p:nvPr/>
            </p:nvSpPr>
            <p:spPr bwMode="auto">
              <a:xfrm>
                <a:off x="4644" y="323"/>
                <a:ext cx="6" cy="154"/>
              </a:xfrm>
              <a:prstGeom prst="rect">
                <a:avLst/>
              </a:prstGeom>
              <a:solidFill>
                <a:srgbClr val="000000"/>
              </a:solidFill>
              <a:ln w="9525">
                <a:noFill/>
                <a:miter lim="800000"/>
                <a:headEnd/>
                <a:tailEnd/>
              </a:ln>
            </p:spPr>
            <p:txBody>
              <a:bodyPr/>
              <a:lstStyle/>
              <a:p>
                <a:endParaRPr lang="en-US" dirty="0"/>
              </a:p>
            </p:txBody>
          </p:sp>
          <p:sp>
            <p:nvSpPr>
              <p:cNvPr id="30914" name="Rectangle 22"/>
              <p:cNvSpPr>
                <a:spLocks noChangeArrowheads="1"/>
              </p:cNvSpPr>
              <p:nvPr/>
            </p:nvSpPr>
            <p:spPr bwMode="auto">
              <a:xfrm>
                <a:off x="3622" y="342"/>
                <a:ext cx="554"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Equipment/Machine:</a:t>
                </a:r>
                <a:endParaRPr lang="en-US" sz="5400" b="0" dirty="0">
                  <a:latin typeface="Book Antiqua" pitchFamily="18" charset="0"/>
                </a:endParaRPr>
              </a:p>
            </p:txBody>
          </p:sp>
          <p:sp>
            <p:nvSpPr>
              <p:cNvPr id="30915" name="Rectangle 23"/>
              <p:cNvSpPr>
                <a:spLocks noChangeArrowheads="1"/>
              </p:cNvSpPr>
              <p:nvPr/>
            </p:nvSpPr>
            <p:spPr bwMode="auto">
              <a:xfrm>
                <a:off x="3508" y="477"/>
                <a:ext cx="1130" cy="89"/>
              </a:xfrm>
              <a:prstGeom prst="rect">
                <a:avLst/>
              </a:prstGeom>
              <a:solidFill>
                <a:srgbClr val="808080"/>
              </a:solidFill>
              <a:ln w="9525">
                <a:noFill/>
                <a:miter lim="800000"/>
                <a:headEnd/>
                <a:tailEnd/>
              </a:ln>
            </p:spPr>
            <p:txBody>
              <a:bodyPr/>
              <a:lstStyle/>
              <a:p>
                <a:endParaRPr lang="en-US" dirty="0"/>
              </a:p>
            </p:txBody>
          </p:sp>
          <p:sp>
            <p:nvSpPr>
              <p:cNvPr id="30916" name="Rectangle 24"/>
              <p:cNvSpPr>
                <a:spLocks noChangeArrowheads="1"/>
              </p:cNvSpPr>
              <p:nvPr/>
            </p:nvSpPr>
            <p:spPr bwMode="auto">
              <a:xfrm>
                <a:off x="3508" y="477"/>
                <a:ext cx="6" cy="89"/>
              </a:xfrm>
              <a:prstGeom prst="rect">
                <a:avLst/>
              </a:prstGeom>
              <a:solidFill>
                <a:srgbClr val="000000"/>
              </a:solidFill>
              <a:ln w="9525">
                <a:noFill/>
                <a:miter lim="800000"/>
                <a:headEnd/>
                <a:tailEnd/>
              </a:ln>
            </p:spPr>
            <p:txBody>
              <a:bodyPr/>
              <a:lstStyle/>
              <a:p>
                <a:endParaRPr lang="en-US" dirty="0"/>
              </a:p>
            </p:txBody>
          </p:sp>
          <p:sp>
            <p:nvSpPr>
              <p:cNvPr id="30917" name="Rectangle 25"/>
              <p:cNvSpPr>
                <a:spLocks noChangeArrowheads="1"/>
              </p:cNvSpPr>
              <p:nvPr/>
            </p:nvSpPr>
            <p:spPr bwMode="auto">
              <a:xfrm>
                <a:off x="4632" y="477"/>
                <a:ext cx="6" cy="89"/>
              </a:xfrm>
              <a:prstGeom prst="rect">
                <a:avLst/>
              </a:prstGeom>
              <a:solidFill>
                <a:srgbClr val="000000"/>
              </a:solidFill>
              <a:ln w="9525">
                <a:noFill/>
                <a:miter lim="800000"/>
                <a:headEnd/>
                <a:tailEnd/>
              </a:ln>
            </p:spPr>
            <p:txBody>
              <a:bodyPr/>
              <a:lstStyle/>
              <a:p>
                <a:endParaRPr lang="en-US" dirty="0"/>
              </a:p>
            </p:txBody>
          </p:sp>
          <p:sp>
            <p:nvSpPr>
              <p:cNvPr id="30918" name="Rectangle 26"/>
              <p:cNvSpPr>
                <a:spLocks noChangeArrowheads="1"/>
              </p:cNvSpPr>
              <p:nvPr/>
            </p:nvSpPr>
            <p:spPr bwMode="auto">
              <a:xfrm>
                <a:off x="4644" y="477"/>
                <a:ext cx="6" cy="89"/>
              </a:xfrm>
              <a:prstGeom prst="rect">
                <a:avLst/>
              </a:prstGeom>
              <a:solidFill>
                <a:srgbClr val="000000"/>
              </a:solidFill>
              <a:ln w="9525">
                <a:noFill/>
                <a:miter lim="800000"/>
                <a:headEnd/>
                <a:tailEnd/>
              </a:ln>
            </p:spPr>
            <p:txBody>
              <a:bodyPr/>
              <a:lstStyle/>
              <a:p>
                <a:endParaRPr lang="en-US" dirty="0"/>
              </a:p>
            </p:txBody>
          </p:sp>
          <p:sp>
            <p:nvSpPr>
              <p:cNvPr id="30919" name="Rectangle 27"/>
              <p:cNvSpPr>
                <a:spLocks noChangeArrowheads="1"/>
              </p:cNvSpPr>
              <p:nvPr/>
            </p:nvSpPr>
            <p:spPr bwMode="auto">
              <a:xfrm>
                <a:off x="3775" y="472"/>
                <a:ext cx="239"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Process:</a:t>
                </a:r>
                <a:endParaRPr lang="en-US" sz="5400" b="0" dirty="0">
                  <a:latin typeface="Book Antiqua" pitchFamily="18" charset="0"/>
                </a:endParaRPr>
              </a:p>
            </p:txBody>
          </p:sp>
          <p:sp>
            <p:nvSpPr>
              <p:cNvPr id="30920" name="Rectangle 28"/>
              <p:cNvSpPr>
                <a:spLocks noChangeArrowheads="1"/>
              </p:cNvSpPr>
              <p:nvPr/>
            </p:nvSpPr>
            <p:spPr bwMode="auto">
              <a:xfrm>
                <a:off x="1092" y="566"/>
                <a:ext cx="6" cy="239"/>
              </a:xfrm>
              <a:prstGeom prst="rect">
                <a:avLst/>
              </a:prstGeom>
              <a:solidFill>
                <a:srgbClr val="000000"/>
              </a:solidFill>
              <a:ln w="9525">
                <a:noFill/>
                <a:miter lim="800000"/>
                <a:headEnd/>
                <a:tailEnd/>
              </a:ln>
            </p:spPr>
            <p:txBody>
              <a:bodyPr/>
              <a:lstStyle/>
              <a:p>
                <a:endParaRPr lang="en-US" dirty="0"/>
              </a:p>
            </p:txBody>
          </p:sp>
          <p:sp>
            <p:nvSpPr>
              <p:cNvPr id="30921" name="Rectangle 29"/>
              <p:cNvSpPr>
                <a:spLocks noChangeArrowheads="1"/>
              </p:cNvSpPr>
              <p:nvPr/>
            </p:nvSpPr>
            <p:spPr bwMode="auto">
              <a:xfrm>
                <a:off x="1092" y="566"/>
                <a:ext cx="1262" cy="5"/>
              </a:xfrm>
              <a:prstGeom prst="rect">
                <a:avLst/>
              </a:prstGeom>
              <a:solidFill>
                <a:srgbClr val="000000"/>
              </a:solidFill>
              <a:ln w="9525">
                <a:noFill/>
                <a:miter lim="800000"/>
                <a:headEnd/>
                <a:tailEnd/>
              </a:ln>
            </p:spPr>
            <p:txBody>
              <a:bodyPr/>
              <a:lstStyle/>
              <a:p>
                <a:endParaRPr lang="en-US" dirty="0"/>
              </a:p>
            </p:txBody>
          </p:sp>
          <p:sp>
            <p:nvSpPr>
              <p:cNvPr id="30922" name="Rectangle 30"/>
              <p:cNvSpPr>
                <a:spLocks noChangeArrowheads="1"/>
              </p:cNvSpPr>
              <p:nvPr/>
            </p:nvSpPr>
            <p:spPr bwMode="auto">
              <a:xfrm>
                <a:off x="1092" y="800"/>
                <a:ext cx="1262" cy="5"/>
              </a:xfrm>
              <a:prstGeom prst="rect">
                <a:avLst/>
              </a:prstGeom>
              <a:solidFill>
                <a:srgbClr val="000000"/>
              </a:solidFill>
              <a:ln w="9525">
                <a:noFill/>
                <a:miter lim="800000"/>
                <a:headEnd/>
                <a:tailEnd/>
              </a:ln>
            </p:spPr>
            <p:txBody>
              <a:bodyPr/>
              <a:lstStyle/>
              <a:p>
                <a:endParaRPr lang="en-US" dirty="0"/>
              </a:p>
            </p:txBody>
          </p:sp>
          <p:sp>
            <p:nvSpPr>
              <p:cNvPr id="30923" name="Rectangle 31"/>
              <p:cNvSpPr>
                <a:spLocks noChangeArrowheads="1"/>
              </p:cNvSpPr>
              <p:nvPr/>
            </p:nvSpPr>
            <p:spPr bwMode="auto">
              <a:xfrm>
                <a:off x="1080" y="566"/>
                <a:ext cx="6" cy="249"/>
              </a:xfrm>
              <a:prstGeom prst="rect">
                <a:avLst/>
              </a:prstGeom>
              <a:solidFill>
                <a:srgbClr val="000000"/>
              </a:solidFill>
              <a:ln w="9525">
                <a:noFill/>
                <a:miter lim="800000"/>
                <a:headEnd/>
                <a:tailEnd/>
              </a:ln>
            </p:spPr>
            <p:txBody>
              <a:bodyPr/>
              <a:lstStyle/>
              <a:p>
                <a:endParaRPr lang="en-US" dirty="0"/>
              </a:p>
            </p:txBody>
          </p:sp>
          <p:sp>
            <p:nvSpPr>
              <p:cNvPr id="30924" name="Rectangle 32"/>
              <p:cNvSpPr>
                <a:spLocks noChangeArrowheads="1"/>
              </p:cNvSpPr>
              <p:nvPr/>
            </p:nvSpPr>
            <p:spPr bwMode="auto">
              <a:xfrm>
                <a:off x="1080" y="810"/>
                <a:ext cx="1274" cy="5"/>
              </a:xfrm>
              <a:prstGeom prst="rect">
                <a:avLst/>
              </a:prstGeom>
              <a:solidFill>
                <a:srgbClr val="000000"/>
              </a:solidFill>
              <a:ln w="9525">
                <a:noFill/>
                <a:miter lim="800000"/>
                <a:headEnd/>
                <a:tailEnd/>
              </a:ln>
            </p:spPr>
            <p:txBody>
              <a:bodyPr/>
              <a:lstStyle/>
              <a:p>
                <a:endParaRPr lang="en-US" dirty="0"/>
              </a:p>
            </p:txBody>
          </p:sp>
          <p:sp>
            <p:nvSpPr>
              <p:cNvPr id="30925" name="Rectangle 33"/>
              <p:cNvSpPr>
                <a:spLocks noChangeArrowheads="1"/>
              </p:cNvSpPr>
              <p:nvPr/>
            </p:nvSpPr>
            <p:spPr bwMode="auto">
              <a:xfrm>
                <a:off x="1152" y="628"/>
                <a:ext cx="674"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Research Laboratory West</a:t>
                </a:r>
                <a:endParaRPr lang="en-US" sz="5400" b="0" dirty="0">
                  <a:latin typeface="Book Antiqua" pitchFamily="18" charset="0"/>
                </a:endParaRPr>
              </a:p>
            </p:txBody>
          </p:sp>
          <p:sp>
            <p:nvSpPr>
              <p:cNvPr id="30926" name="Rectangle 34"/>
              <p:cNvSpPr>
                <a:spLocks noChangeArrowheads="1"/>
              </p:cNvSpPr>
              <p:nvPr/>
            </p:nvSpPr>
            <p:spPr bwMode="auto">
              <a:xfrm>
                <a:off x="2354" y="566"/>
                <a:ext cx="6" cy="239"/>
              </a:xfrm>
              <a:prstGeom prst="rect">
                <a:avLst/>
              </a:prstGeom>
              <a:solidFill>
                <a:srgbClr val="000000"/>
              </a:solidFill>
              <a:ln w="9525">
                <a:noFill/>
                <a:miter lim="800000"/>
                <a:headEnd/>
                <a:tailEnd/>
              </a:ln>
            </p:spPr>
            <p:txBody>
              <a:bodyPr/>
              <a:lstStyle/>
              <a:p>
                <a:endParaRPr lang="en-US" dirty="0"/>
              </a:p>
            </p:txBody>
          </p:sp>
          <p:sp>
            <p:nvSpPr>
              <p:cNvPr id="30927" name="Rectangle 35"/>
              <p:cNvSpPr>
                <a:spLocks noChangeArrowheads="1"/>
              </p:cNvSpPr>
              <p:nvPr/>
            </p:nvSpPr>
            <p:spPr bwMode="auto">
              <a:xfrm>
                <a:off x="2354" y="566"/>
                <a:ext cx="1154" cy="5"/>
              </a:xfrm>
              <a:prstGeom prst="rect">
                <a:avLst/>
              </a:prstGeom>
              <a:solidFill>
                <a:srgbClr val="000000"/>
              </a:solidFill>
              <a:ln w="9525">
                <a:noFill/>
                <a:miter lim="800000"/>
                <a:headEnd/>
                <a:tailEnd/>
              </a:ln>
            </p:spPr>
            <p:txBody>
              <a:bodyPr/>
              <a:lstStyle/>
              <a:p>
                <a:endParaRPr lang="en-US" dirty="0"/>
              </a:p>
            </p:txBody>
          </p:sp>
          <p:sp>
            <p:nvSpPr>
              <p:cNvPr id="30928" name="Rectangle 36"/>
              <p:cNvSpPr>
                <a:spLocks noChangeArrowheads="1"/>
              </p:cNvSpPr>
              <p:nvPr/>
            </p:nvSpPr>
            <p:spPr bwMode="auto">
              <a:xfrm>
                <a:off x="2354" y="800"/>
                <a:ext cx="1154" cy="5"/>
              </a:xfrm>
              <a:prstGeom prst="rect">
                <a:avLst/>
              </a:prstGeom>
              <a:solidFill>
                <a:srgbClr val="000000"/>
              </a:solidFill>
              <a:ln w="9525">
                <a:noFill/>
                <a:miter lim="800000"/>
                <a:headEnd/>
                <a:tailEnd/>
              </a:ln>
            </p:spPr>
            <p:txBody>
              <a:bodyPr/>
              <a:lstStyle/>
              <a:p>
                <a:endParaRPr lang="en-US" dirty="0"/>
              </a:p>
            </p:txBody>
          </p:sp>
          <p:sp>
            <p:nvSpPr>
              <p:cNvPr id="30929" name="Rectangle 37"/>
              <p:cNvSpPr>
                <a:spLocks noChangeArrowheads="1"/>
              </p:cNvSpPr>
              <p:nvPr/>
            </p:nvSpPr>
            <p:spPr bwMode="auto">
              <a:xfrm>
                <a:off x="2354" y="810"/>
                <a:ext cx="1154" cy="5"/>
              </a:xfrm>
              <a:prstGeom prst="rect">
                <a:avLst/>
              </a:prstGeom>
              <a:solidFill>
                <a:srgbClr val="000000"/>
              </a:solidFill>
              <a:ln w="9525">
                <a:noFill/>
                <a:miter lim="800000"/>
                <a:headEnd/>
                <a:tailEnd/>
              </a:ln>
            </p:spPr>
            <p:txBody>
              <a:bodyPr/>
              <a:lstStyle/>
              <a:p>
                <a:endParaRPr lang="en-US" dirty="0"/>
              </a:p>
            </p:txBody>
          </p:sp>
          <p:sp>
            <p:nvSpPr>
              <p:cNvPr id="30930" name="Rectangle 38"/>
              <p:cNvSpPr>
                <a:spLocks noChangeArrowheads="1"/>
              </p:cNvSpPr>
              <p:nvPr/>
            </p:nvSpPr>
            <p:spPr bwMode="auto">
              <a:xfrm>
                <a:off x="2408" y="628"/>
                <a:ext cx="315"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Clean Room</a:t>
                </a:r>
                <a:endParaRPr lang="en-US" sz="5400" b="0" dirty="0">
                  <a:latin typeface="Book Antiqua" pitchFamily="18" charset="0"/>
                </a:endParaRPr>
              </a:p>
            </p:txBody>
          </p:sp>
          <p:sp>
            <p:nvSpPr>
              <p:cNvPr id="30931" name="Rectangle 39"/>
              <p:cNvSpPr>
                <a:spLocks noChangeArrowheads="1"/>
              </p:cNvSpPr>
              <p:nvPr/>
            </p:nvSpPr>
            <p:spPr bwMode="auto">
              <a:xfrm>
                <a:off x="3508" y="566"/>
                <a:ext cx="6" cy="145"/>
              </a:xfrm>
              <a:prstGeom prst="rect">
                <a:avLst/>
              </a:prstGeom>
              <a:solidFill>
                <a:srgbClr val="000000"/>
              </a:solidFill>
              <a:ln w="9525">
                <a:noFill/>
                <a:miter lim="800000"/>
                <a:headEnd/>
                <a:tailEnd/>
              </a:ln>
            </p:spPr>
            <p:txBody>
              <a:bodyPr/>
              <a:lstStyle/>
              <a:p>
                <a:endParaRPr lang="en-US" dirty="0"/>
              </a:p>
            </p:txBody>
          </p:sp>
          <p:sp>
            <p:nvSpPr>
              <p:cNvPr id="30932" name="Rectangle 40"/>
              <p:cNvSpPr>
                <a:spLocks noChangeArrowheads="1"/>
              </p:cNvSpPr>
              <p:nvPr/>
            </p:nvSpPr>
            <p:spPr bwMode="auto">
              <a:xfrm>
                <a:off x="3508" y="566"/>
                <a:ext cx="1130" cy="5"/>
              </a:xfrm>
              <a:prstGeom prst="rect">
                <a:avLst/>
              </a:prstGeom>
              <a:solidFill>
                <a:srgbClr val="000000"/>
              </a:solidFill>
              <a:ln w="9525">
                <a:noFill/>
                <a:miter lim="800000"/>
                <a:headEnd/>
                <a:tailEnd/>
              </a:ln>
            </p:spPr>
            <p:txBody>
              <a:bodyPr/>
              <a:lstStyle/>
              <a:p>
                <a:endParaRPr lang="en-US" dirty="0"/>
              </a:p>
            </p:txBody>
          </p:sp>
          <p:sp>
            <p:nvSpPr>
              <p:cNvPr id="30933" name="Rectangle 41"/>
              <p:cNvSpPr>
                <a:spLocks noChangeArrowheads="1"/>
              </p:cNvSpPr>
              <p:nvPr/>
            </p:nvSpPr>
            <p:spPr bwMode="auto">
              <a:xfrm>
                <a:off x="4632" y="566"/>
                <a:ext cx="6" cy="145"/>
              </a:xfrm>
              <a:prstGeom prst="rect">
                <a:avLst/>
              </a:prstGeom>
              <a:solidFill>
                <a:srgbClr val="000000"/>
              </a:solidFill>
              <a:ln w="9525">
                <a:noFill/>
                <a:miter lim="800000"/>
                <a:headEnd/>
                <a:tailEnd/>
              </a:ln>
            </p:spPr>
            <p:txBody>
              <a:bodyPr/>
              <a:lstStyle/>
              <a:p>
                <a:endParaRPr lang="en-US" dirty="0"/>
              </a:p>
            </p:txBody>
          </p:sp>
          <p:sp>
            <p:nvSpPr>
              <p:cNvPr id="30934" name="Rectangle 42"/>
              <p:cNvSpPr>
                <a:spLocks noChangeArrowheads="1"/>
              </p:cNvSpPr>
              <p:nvPr/>
            </p:nvSpPr>
            <p:spPr bwMode="auto">
              <a:xfrm>
                <a:off x="4644" y="566"/>
                <a:ext cx="6" cy="145"/>
              </a:xfrm>
              <a:prstGeom prst="rect">
                <a:avLst/>
              </a:prstGeom>
              <a:solidFill>
                <a:srgbClr val="000000"/>
              </a:solidFill>
              <a:ln w="9525">
                <a:noFill/>
                <a:miter lim="800000"/>
                <a:headEnd/>
                <a:tailEnd/>
              </a:ln>
            </p:spPr>
            <p:txBody>
              <a:bodyPr/>
              <a:lstStyle/>
              <a:p>
                <a:endParaRPr lang="en-US" dirty="0"/>
              </a:p>
            </p:txBody>
          </p:sp>
          <p:sp>
            <p:nvSpPr>
              <p:cNvPr id="30935" name="Rectangle 43"/>
              <p:cNvSpPr>
                <a:spLocks noChangeArrowheads="1"/>
              </p:cNvSpPr>
              <p:nvPr/>
            </p:nvSpPr>
            <p:spPr bwMode="auto">
              <a:xfrm>
                <a:off x="3568" y="628"/>
                <a:ext cx="469"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MOCVD Research</a:t>
                </a:r>
                <a:endParaRPr lang="en-US" sz="5400" b="0" dirty="0">
                  <a:latin typeface="Book Antiqua" pitchFamily="18" charset="0"/>
                </a:endParaRPr>
              </a:p>
            </p:txBody>
          </p:sp>
          <p:sp>
            <p:nvSpPr>
              <p:cNvPr id="30936" name="Rectangle 44"/>
              <p:cNvSpPr>
                <a:spLocks noChangeArrowheads="1"/>
              </p:cNvSpPr>
              <p:nvPr/>
            </p:nvSpPr>
            <p:spPr bwMode="auto">
              <a:xfrm>
                <a:off x="3508" y="711"/>
                <a:ext cx="6" cy="94"/>
              </a:xfrm>
              <a:prstGeom prst="rect">
                <a:avLst/>
              </a:prstGeom>
              <a:solidFill>
                <a:srgbClr val="000000"/>
              </a:solidFill>
              <a:ln w="9525">
                <a:noFill/>
                <a:miter lim="800000"/>
                <a:headEnd/>
                <a:tailEnd/>
              </a:ln>
            </p:spPr>
            <p:txBody>
              <a:bodyPr/>
              <a:lstStyle/>
              <a:p>
                <a:endParaRPr lang="en-US" dirty="0"/>
              </a:p>
            </p:txBody>
          </p:sp>
          <p:sp>
            <p:nvSpPr>
              <p:cNvPr id="30937" name="Rectangle 45"/>
              <p:cNvSpPr>
                <a:spLocks noChangeArrowheads="1"/>
              </p:cNvSpPr>
              <p:nvPr/>
            </p:nvSpPr>
            <p:spPr bwMode="auto">
              <a:xfrm>
                <a:off x="4632" y="711"/>
                <a:ext cx="6" cy="94"/>
              </a:xfrm>
              <a:prstGeom prst="rect">
                <a:avLst/>
              </a:prstGeom>
              <a:solidFill>
                <a:srgbClr val="000000"/>
              </a:solidFill>
              <a:ln w="9525">
                <a:noFill/>
                <a:miter lim="800000"/>
                <a:headEnd/>
                <a:tailEnd/>
              </a:ln>
            </p:spPr>
            <p:txBody>
              <a:bodyPr/>
              <a:lstStyle/>
              <a:p>
                <a:endParaRPr lang="en-US" dirty="0"/>
              </a:p>
            </p:txBody>
          </p:sp>
          <p:sp>
            <p:nvSpPr>
              <p:cNvPr id="30938" name="Rectangle 46"/>
              <p:cNvSpPr>
                <a:spLocks noChangeArrowheads="1"/>
              </p:cNvSpPr>
              <p:nvPr/>
            </p:nvSpPr>
            <p:spPr bwMode="auto">
              <a:xfrm>
                <a:off x="3508" y="800"/>
                <a:ext cx="1130" cy="5"/>
              </a:xfrm>
              <a:prstGeom prst="rect">
                <a:avLst/>
              </a:prstGeom>
              <a:solidFill>
                <a:srgbClr val="000000"/>
              </a:solidFill>
              <a:ln w="9525">
                <a:noFill/>
                <a:miter lim="800000"/>
                <a:headEnd/>
                <a:tailEnd/>
              </a:ln>
            </p:spPr>
            <p:txBody>
              <a:bodyPr/>
              <a:lstStyle/>
              <a:p>
                <a:endParaRPr lang="en-US" dirty="0"/>
              </a:p>
            </p:txBody>
          </p:sp>
          <p:sp>
            <p:nvSpPr>
              <p:cNvPr id="30939" name="Rectangle 47"/>
              <p:cNvSpPr>
                <a:spLocks noChangeArrowheads="1"/>
              </p:cNvSpPr>
              <p:nvPr/>
            </p:nvSpPr>
            <p:spPr bwMode="auto">
              <a:xfrm>
                <a:off x="4644" y="711"/>
                <a:ext cx="6" cy="104"/>
              </a:xfrm>
              <a:prstGeom prst="rect">
                <a:avLst/>
              </a:prstGeom>
              <a:solidFill>
                <a:srgbClr val="000000"/>
              </a:solidFill>
              <a:ln w="9525">
                <a:noFill/>
                <a:miter lim="800000"/>
                <a:headEnd/>
                <a:tailEnd/>
              </a:ln>
            </p:spPr>
            <p:txBody>
              <a:bodyPr/>
              <a:lstStyle/>
              <a:p>
                <a:endParaRPr lang="en-US" dirty="0"/>
              </a:p>
            </p:txBody>
          </p:sp>
          <p:sp>
            <p:nvSpPr>
              <p:cNvPr id="30940" name="Rectangle 48"/>
              <p:cNvSpPr>
                <a:spLocks noChangeArrowheads="1"/>
              </p:cNvSpPr>
              <p:nvPr/>
            </p:nvSpPr>
            <p:spPr bwMode="auto">
              <a:xfrm>
                <a:off x="3508" y="810"/>
                <a:ext cx="1142" cy="5"/>
              </a:xfrm>
              <a:prstGeom prst="rect">
                <a:avLst/>
              </a:prstGeom>
              <a:solidFill>
                <a:srgbClr val="000000"/>
              </a:solidFill>
              <a:ln w="9525">
                <a:noFill/>
                <a:miter lim="800000"/>
                <a:headEnd/>
                <a:tailEnd/>
              </a:ln>
            </p:spPr>
            <p:txBody>
              <a:bodyPr/>
              <a:lstStyle/>
              <a:p>
                <a:endParaRPr lang="en-US" dirty="0"/>
              </a:p>
            </p:txBody>
          </p:sp>
          <p:sp>
            <p:nvSpPr>
              <p:cNvPr id="30941" name="Rectangle 49"/>
              <p:cNvSpPr>
                <a:spLocks noChangeArrowheads="1"/>
              </p:cNvSpPr>
              <p:nvPr/>
            </p:nvSpPr>
            <p:spPr bwMode="auto">
              <a:xfrm>
                <a:off x="3562" y="714"/>
                <a:ext cx="19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Reactor</a:t>
                </a:r>
                <a:endParaRPr lang="en-US" sz="5400" b="0" dirty="0">
                  <a:latin typeface="Book Antiqua" pitchFamily="18" charset="0"/>
                </a:endParaRPr>
              </a:p>
            </p:txBody>
          </p:sp>
          <p:sp>
            <p:nvSpPr>
              <p:cNvPr id="30942" name="Rectangle 50"/>
              <p:cNvSpPr>
                <a:spLocks noChangeArrowheads="1"/>
              </p:cNvSpPr>
              <p:nvPr/>
            </p:nvSpPr>
            <p:spPr bwMode="auto">
              <a:xfrm>
                <a:off x="1092" y="914"/>
                <a:ext cx="3564" cy="144"/>
              </a:xfrm>
              <a:prstGeom prst="rect">
                <a:avLst/>
              </a:prstGeom>
              <a:solidFill>
                <a:srgbClr val="B2B2B2"/>
              </a:solidFill>
              <a:ln w="9525">
                <a:noFill/>
                <a:miter lim="800000"/>
                <a:headEnd/>
                <a:tailEnd/>
              </a:ln>
            </p:spPr>
            <p:txBody>
              <a:bodyPr/>
              <a:lstStyle/>
              <a:p>
                <a:endParaRPr lang="en-US" dirty="0"/>
              </a:p>
            </p:txBody>
          </p:sp>
          <p:sp>
            <p:nvSpPr>
              <p:cNvPr id="30943" name="Rectangle 51"/>
              <p:cNvSpPr>
                <a:spLocks noChangeArrowheads="1"/>
              </p:cNvSpPr>
              <p:nvPr/>
            </p:nvSpPr>
            <p:spPr bwMode="auto">
              <a:xfrm>
                <a:off x="1092" y="914"/>
                <a:ext cx="6" cy="144"/>
              </a:xfrm>
              <a:prstGeom prst="rect">
                <a:avLst/>
              </a:prstGeom>
              <a:solidFill>
                <a:srgbClr val="000000"/>
              </a:solidFill>
              <a:ln w="9525">
                <a:noFill/>
                <a:miter lim="800000"/>
                <a:headEnd/>
                <a:tailEnd/>
              </a:ln>
            </p:spPr>
            <p:txBody>
              <a:bodyPr/>
              <a:lstStyle/>
              <a:p>
                <a:endParaRPr lang="en-US" dirty="0"/>
              </a:p>
            </p:txBody>
          </p:sp>
          <p:sp>
            <p:nvSpPr>
              <p:cNvPr id="30944" name="Rectangle 52"/>
              <p:cNvSpPr>
                <a:spLocks noChangeArrowheads="1"/>
              </p:cNvSpPr>
              <p:nvPr/>
            </p:nvSpPr>
            <p:spPr bwMode="auto">
              <a:xfrm>
                <a:off x="1092" y="914"/>
                <a:ext cx="3564" cy="5"/>
              </a:xfrm>
              <a:prstGeom prst="rect">
                <a:avLst/>
              </a:prstGeom>
              <a:solidFill>
                <a:srgbClr val="000000"/>
              </a:solidFill>
              <a:ln w="9525">
                <a:noFill/>
                <a:miter lim="800000"/>
                <a:headEnd/>
                <a:tailEnd/>
              </a:ln>
            </p:spPr>
            <p:txBody>
              <a:bodyPr/>
              <a:lstStyle/>
              <a:p>
                <a:endParaRPr lang="en-US" dirty="0"/>
              </a:p>
            </p:txBody>
          </p:sp>
          <p:sp>
            <p:nvSpPr>
              <p:cNvPr id="30945" name="Rectangle 53"/>
              <p:cNvSpPr>
                <a:spLocks noChangeArrowheads="1"/>
              </p:cNvSpPr>
              <p:nvPr/>
            </p:nvSpPr>
            <p:spPr bwMode="auto">
              <a:xfrm>
                <a:off x="4650" y="914"/>
                <a:ext cx="6" cy="144"/>
              </a:xfrm>
              <a:prstGeom prst="rect">
                <a:avLst/>
              </a:prstGeom>
              <a:solidFill>
                <a:srgbClr val="000000"/>
              </a:solidFill>
              <a:ln w="9525">
                <a:noFill/>
                <a:miter lim="800000"/>
                <a:headEnd/>
                <a:tailEnd/>
              </a:ln>
            </p:spPr>
            <p:txBody>
              <a:bodyPr/>
              <a:lstStyle/>
              <a:p>
                <a:endParaRPr lang="en-US" dirty="0"/>
              </a:p>
            </p:txBody>
          </p:sp>
          <p:sp>
            <p:nvSpPr>
              <p:cNvPr id="30946" name="Rectangle 54"/>
              <p:cNvSpPr>
                <a:spLocks noChangeArrowheads="1"/>
              </p:cNvSpPr>
              <p:nvPr/>
            </p:nvSpPr>
            <p:spPr bwMode="auto">
              <a:xfrm>
                <a:off x="1080" y="904"/>
                <a:ext cx="6" cy="154"/>
              </a:xfrm>
              <a:prstGeom prst="rect">
                <a:avLst/>
              </a:prstGeom>
              <a:solidFill>
                <a:srgbClr val="000000"/>
              </a:solidFill>
              <a:ln w="9525">
                <a:noFill/>
                <a:miter lim="800000"/>
                <a:headEnd/>
                <a:tailEnd/>
              </a:ln>
            </p:spPr>
            <p:txBody>
              <a:bodyPr/>
              <a:lstStyle/>
              <a:p>
                <a:endParaRPr lang="en-US" dirty="0"/>
              </a:p>
            </p:txBody>
          </p:sp>
          <p:sp>
            <p:nvSpPr>
              <p:cNvPr id="30947" name="Rectangle 55"/>
              <p:cNvSpPr>
                <a:spLocks noChangeArrowheads="1"/>
              </p:cNvSpPr>
              <p:nvPr/>
            </p:nvSpPr>
            <p:spPr bwMode="auto">
              <a:xfrm>
                <a:off x="1080" y="904"/>
                <a:ext cx="3588" cy="5"/>
              </a:xfrm>
              <a:prstGeom prst="rect">
                <a:avLst/>
              </a:prstGeom>
              <a:solidFill>
                <a:srgbClr val="000000"/>
              </a:solidFill>
              <a:ln w="9525">
                <a:noFill/>
                <a:miter lim="800000"/>
                <a:headEnd/>
                <a:tailEnd/>
              </a:ln>
            </p:spPr>
            <p:txBody>
              <a:bodyPr/>
              <a:lstStyle/>
              <a:p>
                <a:endParaRPr lang="en-US" dirty="0"/>
              </a:p>
            </p:txBody>
          </p:sp>
          <p:sp>
            <p:nvSpPr>
              <p:cNvPr id="30948" name="Rectangle 56"/>
              <p:cNvSpPr>
                <a:spLocks noChangeArrowheads="1"/>
              </p:cNvSpPr>
              <p:nvPr/>
            </p:nvSpPr>
            <p:spPr bwMode="auto">
              <a:xfrm>
                <a:off x="4662" y="904"/>
                <a:ext cx="6" cy="154"/>
              </a:xfrm>
              <a:prstGeom prst="rect">
                <a:avLst/>
              </a:prstGeom>
              <a:solidFill>
                <a:srgbClr val="000000"/>
              </a:solidFill>
              <a:ln w="9525">
                <a:noFill/>
                <a:miter lim="800000"/>
                <a:headEnd/>
                <a:tailEnd/>
              </a:ln>
            </p:spPr>
            <p:txBody>
              <a:bodyPr/>
              <a:lstStyle/>
              <a:p>
                <a:endParaRPr lang="en-US" dirty="0"/>
              </a:p>
            </p:txBody>
          </p:sp>
          <p:sp>
            <p:nvSpPr>
              <p:cNvPr id="30949" name="Rectangle 57"/>
              <p:cNvSpPr>
                <a:spLocks noChangeArrowheads="1"/>
              </p:cNvSpPr>
              <p:nvPr/>
            </p:nvSpPr>
            <p:spPr bwMode="auto">
              <a:xfrm>
                <a:off x="2695" y="977"/>
                <a:ext cx="240"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ENERGY</a:t>
                </a:r>
                <a:endParaRPr lang="en-US" sz="5400" b="0" dirty="0">
                  <a:latin typeface="Book Antiqua" pitchFamily="18" charset="0"/>
                </a:endParaRPr>
              </a:p>
            </p:txBody>
          </p:sp>
          <p:sp>
            <p:nvSpPr>
              <p:cNvPr id="30950" name="Rectangle 58"/>
              <p:cNvSpPr>
                <a:spLocks noChangeArrowheads="1"/>
              </p:cNvSpPr>
              <p:nvPr/>
            </p:nvSpPr>
            <p:spPr bwMode="auto">
              <a:xfrm>
                <a:off x="1092" y="1058"/>
                <a:ext cx="3564" cy="100"/>
              </a:xfrm>
              <a:prstGeom prst="rect">
                <a:avLst/>
              </a:prstGeom>
              <a:solidFill>
                <a:srgbClr val="B2B2B2"/>
              </a:solidFill>
              <a:ln w="9525">
                <a:noFill/>
                <a:miter lim="800000"/>
                <a:headEnd/>
                <a:tailEnd/>
              </a:ln>
            </p:spPr>
            <p:txBody>
              <a:bodyPr/>
              <a:lstStyle/>
              <a:p>
                <a:endParaRPr lang="en-US" dirty="0"/>
              </a:p>
            </p:txBody>
          </p:sp>
          <p:sp>
            <p:nvSpPr>
              <p:cNvPr id="30951" name="Rectangle 59"/>
              <p:cNvSpPr>
                <a:spLocks noChangeArrowheads="1"/>
              </p:cNvSpPr>
              <p:nvPr/>
            </p:nvSpPr>
            <p:spPr bwMode="auto">
              <a:xfrm>
                <a:off x="1092" y="1058"/>
                <a:ext cx="6" cy="100"/>
              </a:xfrm>
              <a:prstGeom prst="rect">
                <a:avLst/>
              </a:prstGeom>
              <a:solidFill>
                <a:srgbClr val="000000"/>
              </a:solidFill>
              <a:ln w="9525">
                <a:noFill/>
                <a:miter lim="800000"/>
                <a:headEnd/>
                <a:tailEnd/>
              </a:ln>
            </p:spPr>
            <p:txBody>
              <a:bodyPr/>
              <a:lstStyle/>
              <a:p>
                <a:endParaRPr lang="en-US" dirty="0"/>
              </a:p>
            </p:txBody>
          </p:sp>
          <p:sp>
            <p:nvSpPr>
              <p:cNvPr id="30952" name="Rectangle 60"/>
              <p:cNvSpPr>
                <a:spLocks noChangeArrowheads="1"/>
              </p:cNvSpPr>
              <p:nvPr/>
            </p:nvSpPr>
            <p:spPr bwMode="auto">
              <a:xfrm>
                <a:off x="4650" y="1058"/>
                <a:ext cx="6" cy="100"/>
              </a:xfrm>
              <a:prstGeom prst="rect">
                <a:avLst/>
              </a:prstGeom>
              <a:solidFill>
                <a:srgbClr val="000000"/>
              </a:solidFill>
              <a:ln w="9525">
                <a:noFill/>
                <a:miter lim="800000"/>
                <a:headEnd/>
                <a:tailEnd/>
              </a:ln>
            </p:spPr>
            <p:txBody>
              <a:bodyPr/>
              <a:lstStyle/>
              <a:p>
                <a:endParaRPr lang="en-US" dirty="0"/>
              </a:p>
            </p:txBody>
          </p:sp>
          <p:sp>
            <p:nvSpPr>
              <p:cNvPr id="30953" name="Rectangle 61"/>
              <p:cNvSpPr>
                <a:spLocks noChangeArrowheads="1"/>
              </p:cNvSpPr>
              <p:nvPr/>
            </p:nvSpPr>
            <p:spPr bwMode="auto">
              <a:xfrm>
                <a:off x="1092" y="1153"/>
                <a:ext cx="3564" cy="5"/>
              </a:xfrm>
              <a:prstGeom prst="rect">
                <a:avLst/>
              </a:prstGeom>
              <a:solidFill>
                <a:srgbClr val="000000"/>
              </a:solidFill>
              <a:ln w="9525">
                <a:noFill/>
                <a:miter lim="800000"/>
                <a:headEnd/>
                <a:tailEnd/>
              </a:ln>
            </p:spPr>
            <p:txBody>
              <a:bodyPr/>
              <a:lstStyle/>
              <a:p>
                <a:endParaRPr lang="en-US" dirty="0"/>
              </a:p>
            </p:txBody>
          </p:sp>
          <p:sp>
            <p:nvSpPr>
              <p:cNvPr id="30954" name="Rectangle 62"/>
              <p:cNvSpPr>
                <a:spLocks noChangeArrowheads="1"/>
              </p:cNvSpPr>
              <p:nvPr/>
            </p:nvSpPr>
            <p:spPr bwMode="auto">
              <a:xfrm>
                <a:off x="1080" y="1058"/>
                <a:ext cx="6" cy="110"/>
              </a:xfrm>
              <a:prstGeom prst="rect">
                <a:avLst/>
              </a:prstGeom>
              <a:solidFill>
                <a:srgbClr val="000000"/>
              </a:solidFill>
              <a:ln w="9525">
                <a:noFill/>
                <a:miter lim="800000"/>
                <a:headEnd/>
                <a:tailEnd/>
              </a:ln>
            </p:spPr>
            <p:txBody>
              <a:bodyPr/>
              <a:lstStyle/>
              <a:p>
                <a:endParaRPr lang="en-US" dirty="0"/>
              </a:p>
            </p:txBody>
          </p:sp>
          <p:sp>
            <p:nvSpPr>
              <p:cNvPr id="30955" name="Rectangle 63"/>
              <p:cNvSpPr>
                <a:spLocks noChangeArrowheads="1"/>
              </p:cNvSpPr>
              <p:nvPr/>
            </p:nvSpPr>
            <p:spPr bwMode="auto">
              <a:xfrm>
                <a:off x="4662" y="1058"/>
                <a:ext cx="6" cy="110"/>
              </a:xfrm>
              <a:prstGeom prst="rect">
                <a:avLst/>
              </a:prstGeom>
              <a:solidFill>
                <a:srgbClr val="000000"/>
              </a:solidFill>
              <a:ln w="9525">
                <a:noFill/>
                <a:miter lim="800000"/>
                <a:headEnd/>
                <a:tailEnd/>
              </a:ln>
            </p:spPr>
            <p:txBody>
              <a:bodyPr/>
              <a:lstStyle/>
              <a:p>
                <a:endParaRPr lang="en-US" dirty="0"/>
              </a:p>
            </p:txBody>
          </p:sp>
          <p:sp>
            <p:nvSpPr>
              <p:cNvPr id="30956" name="Rectangle 64"/>
              <p:cNvSpPr>
                <a:spLocks noChangeArrowheads="1"/>
              </p:cNvSpPr>
              <p:nvPr/>
            </p:nvSpPr>
            <p:spPr bwMode="auto">
              <a:xfrm>
                <a:off x="1080" y="1163"/>
                <a:ext cx="3588" cy="5"/>
              </a:xfrm>
              <a:prstGeom prst="rect">
                <a:avLst/>
              </a:prstGeom>
              <a:solidFill>
                <a:srgbClr val="000000"/>
              </a:solidFill>
              <a:ln w="9525">
                <a:noFill/>
                <a:miter lim="800000"/>
                <a:headEnd/>
                <a:tailEnd/>
              </a:ln>
            </p:spPr>
            <p:txBody>
              <a:bodyPr/>
              <a:lstStyle/>
              <a:p>
                <a:endParaRPr lang="en-US" dirty="0"/>
              </a:p>
            </p:txBody>
          </p:sp>
          <p:sp>
            <p:nvSpPr>
              <p:cNvPr id="30957" name="Rectangle 65"/>
              <p:cNvSpPr>
                <a:spLocks noChangeArrowheads="1"/>
              </p:cNvSpPr>
              <p:nvPr/>
            </p:nvSpPr>
            <p:spPr bwMode="auto">
              <a:xfrm>
                <a:off x="1092" y="1178"/>
                <a:ext cx="263" cy="233"/>
              </a:xfrm>
              <a:prstGeom prst="rect">
                <a:avLst/>
              </a:prstGeom>
              <a:solidFill>
                <a:srgbClr val="CCCCCC"/>
              </a:solidFill>
              <a:ln w="9525">
                <a:noFill/>
                <a:miter lim="800000"/>
                <a:headEnd/>
                <a:tailEnd/>
              </a:ln>
            </p:spPr>
            <p:txBody>
              <a:bodyPr/>
              <a:lstStyle/>
              <a:p>
                <a:endParaRPr lang="en-US" dirty="0"/>
              </a:p>
            </p:txBody>
          </p:sp>
          <p:sp>
            <p:nvSpPr>
              <p:cNvPr id="30958" name="Rectangle 66"/>
              <p:cNvSpPr>
                <a:spLocks noChangeArrowheads="1"/>
              </p:cNvSpPr>
              <p:nvPr/>
            </p:nvSpPr>
            <p:spPr bwMode="auto">
              <a:xfrm>
                <a:off x="1092" y="1178"/>
                <a:ext cx="6" cy="233"/>
              </a:xfrm>
              <a:prstGeom prst="rect">
                <a:avLst/>
              </a:prstGeom>
              <a:solidFill>
                <a:srgbClr val="000000"/>
              </a:solidFill>
              <a:ln w="9525">
                <a:noFill/>
                <a:miter lim="800000"/>
                <a:headEnd/>
                <a:tailEnd/>
              </a:ln>
            </p:spPr>
            <p:txBody>
              <a:bodyPr/>
              <a:lstStyle/>
              <a:p>
                <a:endParaRPr lang="en-US" dirty="0"/>
              </a:p>
            </p:txBody>
          </p:sp>
          <p:sp>
            <p:nvSpPr>
              <p:cNvPr id="30959" name="Rectangle 67"/>
              <p:cNvSpPr>
                <a:spLocks noChangeArrowheads="1"/>
              </p:cNvSpPr>
              <p:nvPr/>
            </p:nvSpPr>
            <p:spPr bwMode="auto">
              <a:xfrm>
                <a:off x="1092" y="1178"/>
                <a:ext cx="263" cy="5"/>
              </a:xfrm>
              <a:prstGeom prst="rect">
                <a:avLst/>
              </a:prstGeom>
              <a:solidFill>
                <a:srgbClr val="000000"/>
              </a:solidFill>
              <a:ln w="9525">
                <a:noFill/>
                <a:miter lim="800000"/>
                <a:headEnd/>
                <a:tailEnd/>
              </a:ln>
            </p:spPr>
            <p:txBody>
              <a:bodyPr/>
              <a:lstStyle/>
              <a:p>
                <a:endParaRPr lang="en-US" dirty="0"/>
              </a:p>
            </p:txBody>
          </p:sp>
          <p:sp>
            <p:nvSpPr>
              <p:cNvPr id="30960" name="Rectangle 68"/>
              <p:cNvSpPr>
                <a:spLocks noChangeArrowheads="1"/>
              </p:cNvSpPr>
              <p:nvPr/>
            </p:nvSpPr>
            <p:spPr bwMode="auto">
              <a:xfrm>
                <a:off x="1080" y="1168"/>
                <a:ext cx="6" cy="243"/>
              </a:xfrm>
              <a:prstGeom prst="rect">
                <a:avLst/>
              </a:prstGeom>
              <a:solidFill>
                <a:srgbClr val="000000"/>
              </a:solidFill>
              <a:ln w="9525">
                <a:noFill/>
                <a:miter lim="800000"/>
                <a:headEnd/>
                <a:tailEnd/>
              </a:ln>
            </p:spPr>
            <p:txBody>
              <a:bodyPr/>
              <a:lstStyle/>
              <a:p>
                <a:endParaRPr lang="en-US" dirty="0"/>
              </a:p>
            </p:txBody>
          </p:sp>
          <p:sp>
            <p:nvSpPr>
              <p:cNvPr id="30961" name="Rectangle 69"/>
              <p:cNvSpPr>
                <a:spLocks noChangeArrowheads="1"/>
              </p:cNvSpPr>
              <p:nvPr/>
            </p:nvSpPr>
            <p:spPr bwMode="auto">
              <a:xfrm>
                <a:off x="1080" y="1168"/>
                <a:ext cx="275" cy="5"/>
              </a:xfrm>
              <a:prstGeom prst="rect">
                <a:avLst/>
              </a:prstGeom>
              <a:solidFill>
                <a:srgbClr val="000000"/>
              </a:solidFill>
              <a:ln w="9525">
                <a:noFill/>
                <a:miter lim="800000"/>
                <a:headEnd/>
                <a:tailEnd/>
              </a:ln>
            </p:spPr>
            <p:txBody>
              <a:bodyPr/>
              <a:lstStyle/>
              <a:p>
                <a:endParaRPr lang="en-US" dirty="0"/>
              </a:p>
            </p:txBody>
          </p:sp>
          <p:sp>
            <p:nvSpPr>
              <p:cNvPr id="30962" name="Rectangle 70"/>
              <p:cNvSpPr>
                <a:spLocks noChangeArrowheads="1"/>
              </p:cNvSpPr>
              <p:nvPr/>
            </p:nvSpPr>
            <p:spPr bwMode="auto">
              <a:xfrm>
                <a:off x="1355" y="1178"/>
                <a:ext cx="556" cy="233"/>
              </a:xfrm>
              <a:prstGeom prst="rect">
                <a:avLst/>
              </a:prstGeom>
              <a:solidFill>
                <a:srgbClr val="CCCCCC"/>
              </a:solidFill>
              <a:ln w="9525">
                <a:noFill/>
                <a:miter lim="800000"/>
                <a:headEnd/>
                <a:tailEnd/>
              </a:ln>
            </p:spPr>
            <p:txBody>
              <a:bodyPr/>
              <a:lstStyle/>
              <a:p>
                <a:endParaRPr lang="en-US" dirty="0"/>
              </a:p>
            </p:txBody>
          </p:sp>
          <p:sp>
            <p:nvSpPr>
              <p:cNvPr id="30963" name="Rectangle 71"/>
              <p:cNvSpPr>
                <a:spLocks noChangeArrowheads="1"/>
              </p:cNvSpPr>
              <p:nvPr/>
            </p:nvSpPr>
            <p:spPr bwMode="auto">
              <a:xfrm>
                <a:off x="1355" y="1178"/>
                <a:ext cx="6" cy="233"/>
              </a:xfrm>
              <a:prstGeom prst="rect">
                <a:avLst/>
              </a:prstGeom>
              <a:solidFill>
                <a:srgbClr val="000000"/>
              </a:solidFill>
              <a:ln w="9525">
                <a:noFill/>
                <a:miter lim="800000"/>
                <a:headEnd/>
                <a:tailEnd/>
              </a:ln>
            </p:spPr>
            <p:txBody>
              <a:bodyPr/>
              <a:lstStyle/>
              <a:p>
                <a:endParaRPr lang="en-US" dirty="0"/>
              </a:p>
            </p:txBody>
          </p:sp>
          <p:sp>
            <p:nvSpPr>
              <p:cNvPr id="30964" name="Rectangle 72"/>
              <p:cNvSpPr>
                <a:spLocks noChangeArrowheads="1"/>
              </p:cNvSpPr>
              <p:nvPr/>
            </p:nvSpPr>
            <p:spPr bwMode="auto">
              <a:xfrm>
                <a:off x="1355" y="1178"/>
                <a:ext cx="556" cy="5"/>
              </a:xfrm>
              <a:prstGeom prst="rect">
                <a:avLst/>
              </a:prstGeom>
              <a:solidFill>
                <a:srgbClr val="000000"/>
              </a:solidFill>
              <a:ln w="9525">
                <a:noFill/>
                <a:miter lim="800000"/>
                <a:headEnd/>
                <a:tailEnd/>
              </a:ln>
            </p:spPr>
            <p:txBody>
              <a:bodyPr/>
              <a:lstStyle/>
              <a:p>
                <a:endParaRPr lang="en-US" dirty="0"/>
              </a:p>
            </p:txBody>
          </p:sp>
          <p:sp>
            <p:nvSpPr>
              <p:cNvPr id="30965" name="Rectangle 73"/>
              <p:cNvSpPr>
                <a:spLocks noChangeArrowheads="1"/>
              </p:cNvSpPr>
              <p:nvPr/>
            </p:nvSpPr>
            <p:spPr bwMode="auto">
              <a:xfrm>
                <a:off x="1355" y="1168"/>
                <a:ext cx="556" cy="5"/>
              </a:xfrm>
              <a:prstGeom prst="rect">
                <a:avLst/>
              </a:prstGeom>
              <a:solidFill>
                <a:srgbClr val="000000"/>
              </a:solidFill>
              <a:ln w="9525">
                <a:noFill/>
                <a:miter lim="800000"/>
                <a:headEnd/>
                <a:tailEnd/>
              </a:ln>
            </p:spPr>
            <p:txBody>
              <a:bodyPr/>
              <a:lstStyle/>
              <a:p>
                <a:endParaRPr lang="en-US" dirty="0"/>
              </a:p>
            </p:txBody>
          </p:sp>
          <p:sp>
            <p:nvSpPr>
              <p:cNvPr id="30966" name="Rectangle 74"/>
              <p:cNvSpPr>
                <a:spLocks noChangeArrowheads="1"/>
              </p:cNvSpPr>
              <p:nvPr/>
            </p:nvSpPr>
            <p:spPr bwMode="auto">
              <a:xfrm>
                <a:off x="1529" y="1242"/>
                <a:ext cx="132"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Type</a:t>
                </a:r>
                <a:endParaRPr lang="en-US" sz="5400" b="0" dirty="0">
                  <a:latin typeface="Book Antiqua" pitchFamily="18" charset="0"/>
                </a:endParaRPr>
              </a:p>
            </p:txBody>
          </p:sp>
          <p:sp>
            <p:nvSpPr>
              <p:cNvPr id="30967" name="Rectangle 75"/>
              <p:cNvSpPr>
                <a:spLocks noChangeArrowheads="1"/>
              </p:cNvSpPr>
              <p:nvPr/>
            </p:nvSpPr>
            <p:spPr bwMode="auto">
              <a:xfrm>
                <a:off x="1911" y="1178"/>
                <a:ext cx="515" cy="144"/>
              </a:xfrm>
              <a:prstGeom prst="rect">
                <a:avLst/>
              </a:prstGeom>
              <a:solidFill>
                <a:srgbClr val="CCCCCC"/>
              </a:solidFill>
              <a:ln w="9525">
                <a:noFill/>
                <a:miter lim="800000"/>
                <a:headEnd/>
                <a:tailEnd/>
              </a:ln>
            </p:spPr>
            <p:txBody>
              <a:bodyPr/>
              <a:lstStyle/>
              <a:p>
                <a:endParaRPr lang="en-US" dirty="0"/>
              </a:p>
            </p:txBody>
          </p:sp>
          <p:sp>
            <p:nvSpPr>
              <p:cNvPr id="30968" name="Rectangle 76"/>
              <p:cNvSpPr>
                <a:spLocks noChangeArrowheads="1"/>
              </p:cNvSpPr>
              <p:nvPr/>
            </p:nvSpPr>
            <p:spPr bwMode="auto">
              <a:xfrm>
                <a:off x="1911" y="1178"/>
                <a:ext cx="6" cy="144"/>
              </a:xfrm>
              <a:prstGeom prst="rect">
                <a:avLst/>
              </a:prstGeom>
              <a:solidFill>
                <a:srgbClr val="000000"/>
              </a:solidFill>
              <a:ln w="9525">
                <a:noFill/>
                <a:miter lim="800000"/>
                <a:headEnd/>
                <a:tailEnd/>
              </a:ln>
            </p:spPr>
            <p:txBody>
              <a:bodyPr/>
              <a:lstStyle/>
              <a:p>
                <a:endParaRPr lang="en-US" dirty="0"/>
              </a:p>
            </p:txBody>
          </p:sp>
          <p:sp>
            <p:nvSpPr>
              <p:cNvPr id="30969" name="Rectangle 77"/>
              <p:cNvSpPr>
                <a:spLocks noChangeArrowheads="1"/>
              </p:cNvSpPr>
              <p:nvPr/>
            </p:nvSpPr>
            <p:spPr bwMode="auto">
              <a:xfrm>
                <a:off x="1911" y="1178"/>
                <a:ext cx="515" cy="5"/>
              </a:xfrm>
              <a:prstGeom prst="rect">
                <a:avLst/>
              </a:prstGeom>
              <a:solidFill>
                <a:srgbClr val="000000"/>
              </a:solidFill>
              <a:ln w="9525">
                <a:noFill/>
                <a:miter lim="800000"/>
                <a:headEnd/>
                <a:tailEnd/>
              </a:ln>
            </p:spPr>
            <p:txBody>
              <a:bodyPr/>
              <a:lstStyle/>
              <a:p>
                <a:endParaRPr lang="en-US" dirty="0"/>
              </a:p>
            </p:txBody>
          </p:sp>
          <p:sp>
            <p:nvSpPr>
              <p:cNvPr id="30970" name="Rectangle 78"/>
              <p:cNvSpPr>
                <a:spLocks noChangeArrowheads="1"/>
              </p:cNvSpPr>
              <p:nvPr/>
            </p:nvSpPr>
            <p:spPr bwMode="auto">
              <a:xfrm>
                <a:off x="1911" y="1168"/>
                <a:ext cx="515" cy="5"/>
              </a:xfrm>
              <a:prstGeom prst="rect">
                <a:avLst/>
              </a:prstGeom>
              <a:solidFill>
                <a:srgbClr val="000000"/>
              </a:solidFill>
              <a:ln w="9525">
                <a:noFill/>
                <a:miter lim="800000"/>
                <a:headEnd/>
                <a:tailEnd/>
              </a:ln>
            </p:spPr>
            <p:txBody>
              <a:bodyPr/>
              <a:lstStyle/>
              <a:p>
                <a:endParaRPr lang="en-US" dirty="0"/>
              </a:p>
            </p:txBody>
          </p:sp>
          <p:sp>
            <p:nvSpPr>
              <p:cNvPr id="30971" name="Rectangle 79"/>
              <p:cNvSpPr>
                <a:spLocks noChangeArrowheads="1"/>
              </p:cNvSpPr>
              <p:nvPr/>
            </p:nvSpPr>
            <p:spPr bwMode="auto">
              <a:xfrm>
                <a:off x="1965" y="1242"/>
                <a:ext cx="252"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Stored or</a:t>
                </a:r>
                <a:endParaRPr lang="en-US" sz="5400" b="0" dirty="0">
                  <a:latin typeface="Book Antiqua" pitchFamily="18" charset="0"/>
                </a:endParaRPr>
              </a:p>
            </p:txBody>
          </p:sp>
          <p:sp>
            <p:nvSpPr>
              <p:cNvPr id="30972" name="Rectangle 80"/>
              <p:cNvSpPr>
                <a:spLocks noChangeArrowheads="1"/>
              </p:cNvSpPr>
              <p:nvPr/>
            </p:nvSpPr>
            <p:spPr bwMode="auto">
              <a:xfrm>
                <a:off x="1911" y="1322"/>
                <a:ext cx="515" cy="89"/>
              </a:xfrm>
              <a:prstGeom prst="rect">
                <a:avLst/>
              </a:prstGeom>
              <a:solidFill>
                <a:srgbClr val="CCCCCC"/>
              </a:solidFill>
              <a:ln w="9525">
                <a:noFill/>
                <a:miter lim="800000"/>
                <a:headEnd/>
                <a:tailEnd/>
              </a:ln>
            </p:spPr>
            <p:txBody>
              <a:bodyPr/>
              <a:lstStyle/>
              <a:p>
                <a:endParaRPr lang="en-US" dirty="0"/>
              </a:p>
            </p:txBody>
          </p:sp>
          <p:sp>
            <p:nvSpPr>
              <p:cNvPr id="30973" name="Rectangle 81"/>
              <p:cNvSpPr>
                <a:spLocks noChangeArrowheads="1"/>
              </p:cNvSpPr>
              <p:nvPr/>
            </p:nvSpPr>
            <p:spPr bwMode="auto">
              <a:xfrm>
                <a:off x="1911" y="1322"/>
                <a:ext cx="6" cy="89"/>
              </a:xfrm>
              <a:prstGeom prst="rect">
                <a:avLst/>
              </a:prstGeom>
              <a:solidFill>
                <a:srgbClr val="000000"/>
              </a:solidFill>
              <a:ln w="9525">
                <a:noFill/>
                <a:miter lim="800000"/>
                <a:headEnd/>
                <a:tailEnd/>
              </a:ln>
            </p:spPr>
            <p:txBody>
              <a:bodyPr/>
              <a:lstStyle/>
              <a:p>
                <a:endParaRPr lang="en-US" dirty="0"/>
              </a:p>
            </p:txBody>
          </p:sp>
          <p:sp>
            <p:nvSpPr>
              <p:cNvPr id="30974" name="Rectangle 82"/>
              <p:cNvSpPr>
                <a:spLocks noChangeArrowheads="1"/>
              </p:cNvSpPr>
              <p:nvPr/>
            </p:nvSpPr>
            <p:spPr bwMode="auto">
              <a:xfrm>
                <a:off x="2043" y="1333"/>
                <a:ext cx="161"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Direct</a:t>
                </a:r>
                <a:endParaRPr lang="en-US" sz="5400" b="0" dirty="0">
                  <a:latin typeface="Book Antiqua" pitchFamily="18" charset="0"/>
                </a:endParaRPr>
              </a:p>
            </p:txBody>
          </p:sp>
          <p:sp>
            <p:nvSpPr>
              <p:cNvPr id="30975" name="Rectangle 83"/>
              <p:cNvSpPr>
                <a:spLocks noChangeArrowheads="1"/>
              </p:cNvSpPr>
              <p:nvPr/>
            </p:nvSpPr>
            <p:spPr bwMode="auto">
              <a:xfrm>
                <a:off x="2426" y="1178"/>
                <a:ext cx="657" cy="233"/>
              </a:xfrm>
              <a:prstGeom prst="rect">
                <a:avLst/>
              </a:prstGeom>
              <a:solidFill>
                <a:srgbClr val="CCCCCC"/>
              </a:solidFill>
              <a:ln w="9525">
                <a:noFill/>
                <a:miter lim="800000"/>
                <a:headEnd/>
                <a:tailEnd/>
              </a:ln>
            </p:spPr>
            <p:txBody>
              <a:bodyPr/>
              <a:lstStyle/>
              <a:p>
                <a:endParaRPr lang="en-US" dirty="0"/>
              </a:p>
            </p:txBody>
          </p:sp>
          <p:sp>
            <p:nvSpPr>
              <p:cNvPr id="30976" name="Rectangle 84"/>
              <p:cNvSpPr>
                <a:spLocks noChangeArrowheads="1"/>
              </p:cNvSpPr>
              <p:nvPr/>
            </p:nvSpPr>
            <p:spPr bwMode="auto">
              <a:xfrm>
                <a:off x="2426" y="1178"/>
                <a:ext cx="5" cy="233"/>
              </a:xfrm>
              <a:prstGeom prst="rect">
                <a:avLst/>
              </a:prstGeom>
              <a:solidFill>
                <a:srgbClr val="000000"/>
              </a:solidFill>
              <a:ln w="9525">
                <a:noFill/>
                <a:miter lim="800000"/>
                <a:headEnd/>
                <a:tailEnd/>
              </a:ln>
            </p:spPr>
            <p:txBody>
              <a:bodyPr/>
              <a:lstStyle/>
              <a:p>
                <a:endParaRPr lang="en-US" dirty="0"/>
              </a:p>
            </p:txBody>
          </p:sp>
          <p:sp>
            <p:nvSpPr>
              <p:cNvPr id="30977" name="Rectangle 85"/>
              <p:cNvSpPr>
                <a:spLocks noChangeArrowheads="1"/>
              </p:cNvSpPr>
              <p:nvPr/>
            </p:nvSpPr>
            <p:spPr bwMode="auto">
              <a:xfrm>
                <a:off x="2426" y="1178"/>
                <a:ext cx="657" cy="5"/>
              </a:xfrm>
              <a:prstGeom prst="rect">
                <a:avLst/>
              </a:prstGeom>
              <a:solidFill>
                <a:srgbClr val="000000"/>
              </a:solidFill>
              <a:ln w="9525">
                <a:noFill/>
                <a:miter lim="800000"/>
                <a:headEnd/>
                <a:tailEnd/>
              </a:ln>
            </p:spPr>
            <p:txBody>
              <a:bodyPr/>
              <a:lstStyle/>
              <a:p>
                <a:endParaRPr lang="en-US" dirty="0"/>
              </a:p>
            </p:txBody>
          </p:sp>
          <p:sp>
            <p:nvSpPr>
              <p:cNvPr id="30978" name="Rectangle 86"/>
              <p:cNvSpPr>
                <a:spLocks noChangeArrowheads="1"/>
              </p:cNvSpPr>
              <p:nvPr/>
            </p:nvSpPr>
            <p:spPr bwMode="auto">
              <a:xfrm>
                <a:off x="2426" y="1168"/>
                <a:ext cx="657" cy="5"/>
              </a:xfrm>
              <a:prstGeom prst="rect">
                <a:avLst/>
              </a:prstGeom>
              <a:solidFill>
                <a:srgbClr val="000000"/>
              </a:solidFill>
              <a:ln w="9525">
                <a:noFill/>
                <a:miter lim="800000"/>
                <a:headEnd/>
                <a:tailEnd/>
              </a:ln>
            </p:spPr>
            <p:txBody>
              <a:bodyPr/>
              <a:lstStyle/>
              <a:p>
                <a:endParaRPr lang="en-US" dirty="0"/>
              </a:p>
            </p:txBody>
          </p:sp>
          <p:sp>
            <p:nvSpPr>
              <p:cNvPr id="30979" name="Rectangle 87"/>
              <p:cNvSpPr>
                <a:spLocks noChangeArrowheads="1"/>
              </p:cNvSpPr>
              <p:nvPr/>
            </p:nvSpPr>
            <p:spPr bwMode="auto">
              <a:xfrm>
                <a:off x="2527" y="1242"/>
                <a:ext cx="283"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Magnitude</a:t>
                </a:r>
                <a:endParaRPr lang="en-US" sz="5400" b="0" dirty="0">
                  <a:latin typeface="Book Antiqua" pitchFamily="18" charset="0"/>
                </a:endParaRPr>
              </a:p>
            </p:txBody>
          </p:sp>
          <p:sp>
            <p:nvSpPr>
              <p:cNvPr id="30980" name="Rectangle 88"/>
              <p:cNvSpPr>
                <a:spLocks noChangeArrowheads="1"/>
              </p:cNvSpPr>
              <p:nvPr/>
            </p:nvSpPr>
            <p:spPr bwMode="auto">
              <a:xfrm>
                <a:off x="3083" y="1178"/>
                <a:ext cx="1573" cy="233"/>
              </a:xfrm>
              <a:prstGeom prst="rect">
                <a:avLst/>
              </a:prstGeom>
              <a:solidFill>
                <a:srgbClr val="CCCCCC"/>
              </a:solidFill>
              <a:ln w="9525">
                <a:noFill/>
                <a:miter lim="800000"/>
                <a:headEnd/>
                <a:tailEnd/>
              </a:ln>
            </p:spPr>
            <p:txBody>
              <a:bodyPr/>
              <a:lstStyle/>
              <a:p>
                <a:endParaRPr lang="en-US" dirty="0"/>
              </a:p>
            </p:txBody>
          </p:sp>
          <p:sp>
            <p:nvSpPr>
              <p:cNvPr id="30981" name="Rectangle 89"/>
              <p:cNvSpPr>
                <a:spLocks noChangeArrowheads="1"/>
              </p:cNvSpPr>
              <p:nvPr/>
            </p:nvSpPr>
            <p:spPr bwMode="auto">
              <a:xfrm>
                <a:off x="3083" y="1178"/>
                <a:ext cx="6" cy="233"/>
              </a:xfrm>
              <a:prstGeom prst="rect">
                <a:avLst/>
              </a:prstGeom>
              <a:solidFill>
                <a:srgbClr val="000000"/>
              </a:solidFill>
              <a:ln w="9525">
                <a:noFill/>
                <a:miter lim="800000"/>
                <a:headEnd/>
                <a:tailEnd/>
              </a:ln>
            </p:spPr>
            <p:txBody>
              <a:bodyPr/>
              <a:lstStyle/>
              <a:p>
                <a:endParaRPr lang="en-US" dirty="0"/>
              </a:p>
            </p:txBody>
          </p:sp>
          <p:sp>
            <p:nvSpPr>
              <p:cNvPr id="30982" name="Rectangle 90"/>
              <p:cNvSpPr>
                <a:spLocks noChangeArrowheads="1"/>
              </p:cNvSpPr>
              <p:nvPr/>
            </p:nvSpPr>
            <p:spPr bwMode="auto">
              <a:xfrm>
                <a:off x="3083" y="1178"/>
                <a:ext cx="1573" cy="5"/>
              </a:xfrm>
              <a:prstGeom prst="rect">
                <a:avLst/>
              </a:prstGeom>
              <a:solidFill>
                <a:srgbClr val="000000"/>
              </a:solidFill>
              <a:ln w="9525">
                <a:noFill/>
                <a:miter lim="800000"/>
                <a:headEnd/>
                <a:tailEnd/>
              </a:ln>
            </p:spPr>
            <p:txBody>
              <a:bodyPr/>
              <a:lstStyle/>
              <a:p>
                <a:endParaRPr lang="en-US" dirty="0"/>
              </a:p>
            </p:txBody>
          </p:sp>
          <p:sp>
            <p:nvSpPr>
              <p:cNvPr id="30983" name="Rectangle 91"/>
              <p:cNvSpPr>
                <a:spLocks noChangeArrowheads="1"/>
              </p:cNvSpPr>
              <p:nvPr/>
            </p:nvSpPr>
            <p:spPr bwMode="auto">
              <a:xfrm>
                <a:off x="4650" y="1178"/>
                <a:ext cx="6" cy="233"/>
              </a:xfrm>
              <a:prstGeom prst="rect">
                <a:avLst/>
              </a:prstGeom>
              <a:solidFill>
                <a:srgbClr val="000000"/>
              </a:solidFill>
              <a:ln w="9525">
                <a:noFill/>
                <a:miter lim="800000"/>
                <a:headEnd/>
                <a:tailEnd/>
              </a:ln>
            </p:spPr>
            <p:txBody>
              <a:bodyPr/>
              <a:lstStyle/>
              <a:p>
                <a:endParaRPr lang="en-US" dirty="0"/>
              </a:p>
            </p:txBody>
          </p:sp>
          <p:sp>
            <p:nvSpPr>
              <p:cNvPr id="30984" name="Rectangle 92"/>
              <p:cNvSpPr>
                <a:spLocks noChangeArrowheads="1"/>
              </p:cNvSpPr>
              <p:nvPr/>
            </p:nvSpPr>
            <p:spPr bwMode="auto">
              <a:xfrm>
                <a:off x="3083" y="1168"/>
                <a:ext cx="1585" cy="5"/>
              </a:xfrm>
              <a:prstGeom prst="rect">
                <a:avLst/>
              </a:prstGeom>
              <a:solidFill>
                <a:srgbClr val="000000"/>
              </a:solidFill>
              <a:ln w="9525">
                <a:noFill/>
                <a:miter lim="800000"/>
                <a:headEnd/>
                <a:tailEnd/>
              </a:ln>
            </p:spPr>
            <p:txBody>
              <a:bodyPr/>
              <a:lstStyle/>
              <a:p>
                <a:endParaRPr lang="en-US" dirty="0"/>
              </a:p>
            </p:txBody>
          </p:sp>
          <p:sp>
            <p:nvSpPr>
              <p:cNvPr id="30985" name="Rectangle 93"/>
              <p:cNvSpPr>
                <a:spLocks noChangeArrowheads="1"/>
              </p:cNvSpPr>
              <p:nvPr/>
            </p:nvSpPr>
            <p:spPr bwMode="auto">
              <a:xfrm>
                <a:off x="4662" y="1168"/>
                <a:ext cx="6" cy="243"/>
              </a:xfrm>
              <a:prstGeom prst="rect">
                <a:avLst/>
              </a:prstGeom>
              <a:solidFill>
                <a:srgbClr val="000000"/>
              </a:solidFill>
              <a:ln w="9525">
                <a:noFill/>
                <a:miter lim="800000"/>
                <a:headEnd/>
                <a:tailEnd/>
              </a:ln>
            </p:spPr>
            <p:txBody>
              <a:bodyPr/>
              <a:lstStyle/>
              <a:p>
                <a:endParaRPr lang="en-US" dirty="0"/>
              </a:p>
            </p:txBody>
          </p:sp>
          <p:sp>
            <p:nvSpPr>
              <p:cNvPr id="30986" name="Rectangle 94"/>
              <p:cNvSpPr>
                <a:spLocks noChangeArrowheads="1"/>
              </p:cNvSpPr>
              <p:nvPr/>
            </p:nvSpPr>
            <p:spPr bwMode="auto">
              <a:xfrm>
                <a:off x="3526" y="1242"/>
                <a:ext cx="43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Initial Shutdown</a:t>
                </a:r>
                <a:endParaRPr lang="en-US" sz="5400" b="0" dirty="0">
                  <a:latin typeface="Book Antiqua" pitchFamily="18" charset="0"/>
                </a:endParaRPr>
              </a:p>
            </p:txBody>
          </p:sp>
          <p:sp>
            <p:nvSpPr>
              <p:cNvPr id="30987" name="Rectangle 95"/>
              <p:cNvSpPr>
                <a:spLocks noChangeArrowheads="1"/>
              </p:cNvSpPr>
              <p:nvPr/>
            </p:nvSpPr>
            <p:spPr bwMode="auto">
              <a:xfrm>
                <a:off x="1092" y="1421"/>
                <a:ext cx="6" cy="129"/>
              </a:xfrm>
              <a:prstGeom prst="rect">
                <a:avLst/>
              </a:prstGeom>
              <a:solidFill>
                <a:srgbClr val="000000"/>
              </a:solidFill>
              <a:ln w="9525">
                <a:noFill/>
                <a:miter lim="800000"/>
                <a:headEnd/>
                <a:tailEnd/>
              </a:ln>
            </p:spPr>
            <p:txBody>
              <a:bodyPr/>
              <a:lstStyle/>
              <a:p>
                <a:endParaRPr lang="en-US" dirty="0"/>
              </a:p>
            </p:txBody>
          </p:sp>
          <p:sp>
            <p:nvSpPr>
              <p:cNvPr id="30988" name="Rectangle 96"/>
              <p:cNvSpPr>
                <a:spLocks noChangeArrowheads="1"/>
              </p:cNvSpPr>
              <p:nvPr/>
            </p:nvSpPr>
            <p:spPr bwMode="auto">
              <a:xfrm>
                <a:off x="1092" y="1421"/>
                <a:ext cx="263" cy="5"/>
              </a:xfrm>
              <a:prstGeom prst="rect">
                <a:avLst/>
              </a:prstGeom>
              <a:solidFill>
                <a:srgbClr val="000000"/>
              </a:solidFill>
              <a:ln w="9525">
                <a:noFill/>
                <a:miter lim="800000"/>
                <a:headEnd/>
                <a:tailEnd/>
              </a:ln>
            </p:spPr>
            <p:txBody>
              <a:bodyPr/>
              <a:lstStyle/>
              <a:p>
                <a:endParaRPr lang="en-US" dirty="0"/>
              </a:p>
            </p:txBody>
          </p:sp>
          <p:sp>
            <p:nvSpPr>
              <p:cNvPr id="30989" name="Rectangle 97"/>
              <p:cNvSpPr>
                <a:spLocks noChangeArrowheads="1"/>
              </p:cNvSpPr>
              <p:nvPr/>
            </p:nvSpPr>
            <p:spPr bwMode="auto">
              <a:xfrm>
                <a:off x="1080" y="1411"/>
                <a:ext cx="6" cy="139"/>
              </a:xfrm>
              <a:prstGeom prst="rect">
                <a:avLst/>
              </a:prstGeom>
              <a:solidFill>
                <a:srgbClr val="000000"/>
              </a:solidFill>
              <a:ln w="9525">
                <a:noFill/>
                <a:miter lim="800000"/>
                <a:headEnd/>
                <a:tailEnd/>
              </a:ln>
            </p:spPr>
            <p:txBody>
              <a:bodyPr/>
              <a:lstStyle/>
              <a:p>
                <a:endParaRPr lang="en-US" dirty="0"/>
              </a:p>
            </p:txBody>
          </p:sp>
          <p:sp>
            <p:nvSpPr>
              <p:cNvPr id="30990" name="Rectangle 98"/>
              <p:cNvSpPr>
                <a:spLocks noChangeArrowheads="1"/>
              </p:cNvSpPr>
              <p:nvPr/>
            </p:nvSpPr>
            <p:spPr bwMode="auto">
              <a:xfrm>
                <a:off x="1092" y="1411"/>
                <a:ext cx="263" cy="5"/>
              </a:xfrm>
              <a:prstGeom prst="rect">
                <a:avLst/>
              </a:prstGeom>
              <a:solidFill>
                <a:srgbClr val="000000"/>
              </a:solidFill>
              <a:ln w="9525">
                <a:noFill/>
                <a:miter lim="800000"/>
                <a:headEnd/>
                <a:tailEnd/>
              </a:ln>
            </p:spPr>
            <p:txBody>
              <a:bodyPr/>
              <a:lstStyle/>
              <a:p>
                <a:endParaRPr lang="en-US" dirty="0"/>
              </a:p>
            </p:txBody>
          </p:sp>
          <p:sp>
            <p:nvSpPr>
              <p:cNvPr id="30991" name="Rectangle 99"/>
              <p:cNvSpPr>
                <a:spLocks noChangeArrowheads="1"/>
              </p:cNvSpPr>
              <p:nvPr/>
            </p:nvSpPr>
            <p:spPr bwMode="auto">
              <a:xfrm>
                <a:off x="1152" y="1470"/>
                <a:ext cx="3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a:t>
                </a:r>
                <a:endParaRPr lang="en-US" sz="5400" b="0" dirty="0">
                  <a:latin typeface="Book Antiqua" pitchFamily="18" charset="0"/>
                </a:endParaRPr>
              </a:p>
            </p:txBody>
          </p:sp>
          <p:sp>
            <p:nvSpPr>
              <p:cNvPr id="30992" name="Rectangle 100"/>
              <p:cNvSpPr>
                <a:spLocks noChangeArrowheads="1"/>
              </p:cNvSpPr>
              <p:nvPr/>
            </p:nvSpPr>
            <p:spPr bwMode="auto">
              <a:xfrm>
                <a:off x="1092" y="1550"/>
                <a:ext cx="6" cy="90"/>
              </a:xfrm>
              <a:prstGeom prst="rect">
                <a:avLst/>
              </a:prstGeom>
              <a:solidFill>
                <a:srgbClr val="000000"/>
              </a:solidFill>
              <a:ln w="9525">
                <a:noFill/>
                <a:miter lim="800000"/>
                <a:headEnd/>
                <a:tailEnd/>
              </a:ln>
            </p:spPr>
            <p:txBody>
              <a:bodyPr/>
              <a:lstStyle/>
              <a:p>
                <a:endParaRPr lang="en-US" dirty="0"/>
              </a:p>
            </p:txBody>
          </p:sp>
          <p:sp>
            <p:nvSpPr>
              <p:cNvPr id="30993" name="Rectangle 101"/>
              <p:cNvSpPr>
                <a:spLocks noChangeArrowheads="1"/>
              </p:cNvSpPr>
              <p:nvPr/>
            </p:nvSpPr>
            <p:spPr bwMode="auto">
              <a:xfrm>
                <a:off x="1080" y="1550"/>
                <a:ext cx="6" cy="90"/>
              </a:xfrm>
              <a:prstGeom prst="rect">
                <a:avLst/>
              </a:prstGeom>
              <a:solidFill>
                <a:srgbClr val="000000"/>
              </a:solidFill>
              <a:ln w="9525">
                <a:noFill/>
                <a:miter lim="800000"/>
                <a:headEnd/>
                <a:tailEnd/>
              </a:ln>
            </p:spPr>
            <p:txBody>
              <a:bodyPr/>
              <a:lstStyle/>
              <a:p>
                <a:endParaRPr lang="en-US" dirty="0"/>
              </a:p>
            </p:txBody>
          </p:sp>
          <p:sp>
            <p:nvSpPr>
              <p:cNvPr id="30994" name="Rectangle 102"/>
              <p:cNvSpPr>
                <a:spLocks noChangeArrowheads="1"/>
              </p:cNvSpPr>
              <p:nvPr/>
            </p:nvSpPr>
            <p:spPr bwMode="auto">
              <a:xfrm>
                <a:off x="1355" y="1421"/>
                <a:ext cx="6" cy="219"/>
              </a:xfrm>
              <a:prstGeom prst="rect">
                <a:avLst/>
              </a:prstGeom>
              <a:solidFill>
                <a:srgbClr val="000000"/>
              </a:solidFill>
              <a:ln w="9525">
                <a:noFill/>
                <a:miter lim="800000"/>
                <a:headEnd/>
                <a:tailEnd/>
              </a:ln>
            </p:spPr>
            <p:txBody>
              <a:bodyPr/>
              <a:lstStyle/>
              <a:p>
                <a:endParaRPr lang="en-US" dirty="0"/>
              </a:p>
            </p:txBody>
          </p:sp>
          <p:sp>
            <p:nvSpPr>
              <p:cNvPr id="30995" name="Rectangle 103"/>
              <p:cNvSpPr>
                <a:spLocks noChangeArrowheads="1"/>
              </p:cNvSpPr>
              <p:nvPr/>
            </p:nvSpPr>
            <p:spPr bwMode="auto">
              <a:xfrm>
                <a:off x="1355" y="1421"/>
                <a:ext cx="556" cy="5"/>
              </a:xfrm>
              <a:prstGeom prst="rect">
                <a:avLst/>
              </a:prstGeom>
              <a:solidFill>
                <a:srgbClr val="000000"/>
              </a:solidFill>
              <a:ln w="9525">
                <a:noFill/>
                <a:miter lim="800000"/>
                <a:headEnd/>
                <a:tailEnd/>
              </a:ln>
            </p:spPr>
            <p:txBody>
              <a:bodyPr/>
              <a:lstStyle/>
              <a:p>
                <a:endParaRPr lang="en-US" dirty="0"/>
              </a:p>
            </p:txBody>
          </p:sp>
          <p:sp>
            <p:nvSpPr>
              <p:cNvPr id="30996" name="Rectangle 104"/>
              <p:cNvSpPr>
                <a:spLocks noChangeArrowheads="1"/>
              </p:cNvSpPr>
              <p:nvPr/>
            </p:nvSpPr>
            <p:spPr bwMode="auto">
              <a:xfrm>
                <a:off x="1355" y="1411"/>
                <a:ext cx="556" cy="5"/>
              </a:xfrm>
              <a:prstGeom prst="rect">
                <a:avLst/>
              </a:prstGeom>
              <a:solidFill>
                <a:srgbClr val="000000"/>
              </a:solidFill>
              <a:ln w="9525">
                <a:noFill/>
                <a:miter lim="800000"/>
                <a:headEnd/>
                <a:tailEnd/>
              </a:ln>
            </p:spPr>
            <p:txBody>
              <a:bodyPr/>
              <a:lstStyle/>
              <a:p>
                <a:endParaRPr lang="en-US" dirty="0"/>
              </a:p>
            </p:txBody>
          </p:sp>
          <p:sp>
            <p:nvSpPr>
              <p:cNvPr id="30997" name="Rectangle 105"/>
              <p:cNvSpPr>
                <a:spLocks noChangeArrowheads="1"/>
              </p:cNvSpPr>
              <p:nvPr/>
            </p:nvSpPr>
            <p:spPr bwMode="auto">
              <a:xfrm>
                <a:off x="1409" y="1470"/>
                <a:ext cx="230"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Electrical</a:t>
                </a:r>
                <a:endParaRPr lang="en-US" sz="5400" b="0" dirty="0">
                  <a:latin typeface="Book Antiqua" pitchFamily="18" charset="0"/>
                </a:endParaRPr>
              </a:p>
            </p:txBody>
          </p:sp>
          <p:sp>
            <p:nvSpPr>
              <p:cNvPr id="30998" name="Rectangle 106"/>
              <p:cNvSpPr>
                <a:spLocks noChangeArrowheads="1"/>
              </p:cNvSpPr>
              <p:nvPr/>
            </p:nvSpPr>
            <p:spPr bwMode="auto">
              <a:xfrm>
                <a:off x="1911" y="1421"/>
                <a:ext cx="6" cy="219"/>
              </a:xfrm>
              <a:prstGeom prst="rect">
                <a:avLst/>
              </a:prstGeom>
              <a:solidFill>
                <a:srgbClr val="000000"/>
              </a:solidFill>
              <a:ln w="9525">
                <a:noFill/>
                <a:miter lim="800000"/>
                <a:headEnd/>
                <a:tailEnd/>
              </a:ln>
            </p:spPr>
            <p:txBody>
              <a:bodyPr/>
              <a:lstStyle/>
              <a:p>
                <a:endParaRPr lang="en-US" dirty="0"/>
              </a:p>
            </p:txBody>
          </p:sp>
          <p:sp>
            <p:nvSpPr>
              <p:cNvPr id="30999" name="Rectangle 107"/>
              <p:cNvSpPr>
                <a:spLocks noChangeArrowheads="1"/>
              </p:cNvSpPr>
              <p:nvPr/>
            </p:nvSpPr>
            <p:spPr bwMode="auto">
              <a:xfrm>
                <a:off x="1911" y="1421"/>
                <a:ext cx="515" cy="5"/>
              </a:xfrm>
              <a:prstGeom prst="rect">
                <a:avLst/>
              </a:prstGeom>
              <a:solidFill>
                <a:srgbClr val="000000"/>
              </a:solidFill>
              <a:ln w="9525">
                <a:noFill/>
                <a:miter lim="800000"/>
                <a:headEnd/>
                <a:tailEnd/>
              </a:ln>
            </p:spPr>
            <p:txBody>
              <a:bodyPr/>
              <a:lstStyle/>
              <a:p>
                <a:endParaRPr lang="en-US" dirty="0"/>
              </a:p>
            </p:txBody>
          </p:sp>
          <p:sp>
            <p:nvSpPr>
              <p:cNvPr id="31000" name="Rectangle 108"/>
              <p:cNvSpPr>
                <a:spLocks noChangeArrowheads="1"/>
              </p:cNvSpPr>
              <p:nvPr/>
            </p:nvSpPr>
            <p:spPr bwMode="auto">
              <a:xfrm>
                <a:off x="1911" y="1411"/>
                <a:ext cx="515" cy="5"/>
              </a:xfrm>
              <a:prstGeom prst="rect">
                <a:avLst/>
              </a:prstGeom>
              <a:solidFill>
                <a:srgbClr val="000000"/>
              </a:solidFill>
              <a:ln w="9525">
                <a:noFill/>
                <a:miter lim="800000"/>
                <a:headEnd/>
                <a:tailEnd/>
              </a:ln>
            </p:spPr>
            <p:txBody>
              <a:bodyPr/>
              <a:lstStyle/>
              <a:p>
                <a:endParaRPr lang="en-US" dirty="0"/>
              </a:p>
            </p:txBody>
          </p:sp>
          <p:sp>
            <p:nvSpPr>
              <p:cNvPr id="31001" name="Rectangle 109"/>
              <p:cNvSpPr>
                <a:spLocks noChangeArrowheads="1"/>
              </p:cNvSpPr>
              <p:nvPr/>
            </p:nvSpPr>
            <p:spPr bwMode="auto">
              <a:xfrm>
                <a:off x="1965" y="1470"/>
                <a:ext cx="14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a:t>
                </a:r>
                <a:endParaRPr lang="en-US" sz="5400" b="0" dirty="0">
                  <a:latin typeface="Book Antiqua" pitchFamily="18" charset="0"/>
                </a:endParaRPr>
              </a:p>
            </p:txBody>
          </p:sp>
          <p:sp>
            <p:nvSpPr>
              <p:cNvPr id="31002" name="Rectangle 110"/>
              <p:cNvSpPr>
                <a:spLocks noChangeArrowheads="1"/>
              </p:cNvSpPr>
              <p:nvPr/>
            </p:nvSpPr>
            <p:spPr bwMode="auto">
              <a:xfrm>
                <a:off x="2426" y="1421"/>
                <a:ext cx="5" cy="219"/>
              </a:xfrm>
              <a:prstGeom prst="rect">
                <a:avLst/>
              </a:prstGeom>
              <a:solidFill>
                <a:srgbClr val="000000"/>
              </a:solidFill>
              <a:ln w="9525">
                <a:noFill/>
                <a:miter lim="800000"/>
                <a:headEnd/>
                <a:tailEnd/>
              </a:ln>
            </p:spPr>
            <p:txBody>
              <a:bodyPr/>
              <a:lstStyle/>
              <a:p>
                <a:endParaRPr lang="en-US" dirty="0"/>
              </a:p>
            </p:txBody>
          </p:sp>
          <p:sp>
            <p:nvSpPr>
              <p:cNvPr id="31003" name="Rectangle 111"/>
              <p:cNvSpPr>
                <a:spLocks noChangeArrowheads="1"/>
              </p:cNvSpPr>
              <p:nvPr/>
            </p:nvSpPr>
            <p:spPr bwMode="auto">
              <a:xfrm>
                <a:off x="2426" y="1421"/>
                <a:ext cx="657" cy="5"/>
              </a:xfrm>
              <a:prstGeom prst="rect">
                <a:avLst/>
              </a:prstGeom>
              <a:solidFill>
                <a:srgbClr val="000000"/>
              </a:solidFill>
              <a:ln w="9525">
                <a:noFill/>
                <a:miter lim="800000"/>
                <a:headEnd/>
                <a:tailEnd/>
              </a:ln>
            </p:spPr>
            <p:txBody>
              <a:bodyPr/>
              <a:lstStyle/>
              <a:p>
                <a:endParaRPr lang="en-US" dirty="0"/>
              </a:p>
            </p:txBody>
          </p:sp>
          <p:sp>
            <p:nvSpPr>
              <p:cNvPr id="31004" name="Rectangle 112"/>
              <p:cNvSpPr>
                <a:spLocks noChangeArrowheads="1"/>
              </p:cNvSpPr>
              <p:nvPr/>
            </p:nvSpPr>
            <p:spPr bwMode="auto">
              <a:xfrm>
                <a:off x="2426" y="1411"/>
                <a:ext cx="657" cy="5"/>
              </a:xfrm>
              <a:prstGeom prst="rect">
                <a:avLst/>
              </a:prstGeom>
              <a:solidFill>
                <a:srgbClr val="000000"/>
              </a:solidFill>
              <a:ln w="9525">
                <a:noFill/>
                <a:miter lim="800000"/>
                <a:headEnd/>
                <a:tailEnd/>
              </a:ln>
            </p:spPr>
            <p:txBody>
              <a:bodyPr/>
              <a:lstStyle/>
              <a:p>
                <a:endParaRPr lang="en-US" dirty="0"/>
              </a:p>
            </p:txBody>
          </p:sp>
          <p:sp>
            <p:nvSpPr>
              <p:cNvPr id="31005" name="Rectangle 113"/>
              <p:cNvSpPr>
                <a:spLocks noChangeArrowheads="1"/>
              </p:cNvSpPr>
              <p:nvPr/>
            </p:nvSpPr>
            <p:spPr bwMode="auto">
              <a:xfrm>
                <a:off x="2479" y="1470"/>
                <a:ext cx="30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12,000 VDC</a:t>
                </a:r>
                <a:endParaRPr lang="en-US" sz="5400" b="0" dirty="0">
                  <a:latin typeface="Book Antiqua" pitchFamily="18" charset="0"/>
                </a:endParaRPr>
              </a:p>
            </p:txBody>
          </p:sp>
          <p:sp>
            <p:nvSpPr>
              <p:cNvPr id="31006" name="Rectangle 114"/>
              <p:cNvSpPr>
                <a:spLocks noChangeArrowheads="1"/>
              </p:cNvSpPr>
              <p:nvPr/>
            </p:nvSpPr>
            <p:spPr bwMode="auto">
              <a:xfrm>
                <a:off x="3083" y="1421"/>
                <a:ext cx="6" cy="129"/>
              </a:xfrm>
              <a:prstGeom prst="rect">
                <a:avLst/>
              </a:prstGeom>
              <a:solidFill>
                <a:srgbClr val="000000"/>
              </a:solidFill>
              <a:ln w="9525">
                <a:noFill/>
                <a:miter lim="800000"/>
                <a:headEnd/>
                <a:tailEnd/>
              </a:ln>
            </p:spPr>
            <p:txBody>
              <a:bodyPr/>
              <a:lstStyle/>
              <a:p>
                <a:endParaRPr lang="en-US" dirty="0"/>
              </a:p>
            </p:txBody>
          </p:sp>
          <p:sp>
            <p:nvSpPr>
              <p:cNvPr id="31007" name="Rectangle 115"/>
              <p:cNvSpPr>
                <a:spLocks noChangeArrowheads="1"/>
              </p:cNvSpPr>
              <p:nvPr/>
            </p:nvSpPr>
            <p:spPr bwMode="auto">
              <a:xfrm>
                <a:off x="3083" y="1421"/>
                <a:ext cx="1573" cy="5"/>
              </a:xfrm>
              <a:prstGeom prst="rect">
                <a:avLst/>
              </a:prstGeom>
              <a:solidFill>
                <a:srgbClr val="000000"/>
              </a:solidFill>
              <a:ln w="9525">
                <a:noFill/>
                <a:miter lim="800000"/>
                <a:headEnd/>
                <a:tailEnd/>
              </a:ln>
            </p:spPr>
            <p:txBody>
              <a:bodyPr/>
              <a:lstStyle/>
              <a:p>
                <a:endParaRPr lang="en-US" dirty="0"/>
              </a:p>
            </p:txBody>
          </p:sp>
          <p:sp>
            <p:nvSpPr>
              <p:cNvPr id="31008" name="Rectangle 116"/>
              <p:cNvSpPr>
                <a:spLocks noChangeArrowheads="1"/>
              </p:cNvSpPr>
              <p:nvPr/>
            </p:nvSpPr>
            <p:spPr bwMode="auto">
              <a:xfrm>
                <a:off x="4650" y="1421"/>
                <a:ext cx="6" cy="129"/>
              </a:xfrm>
              <a:prstGeom prst="rect">
                <a:avLst/>
              </a:prstGeom>
              <a:solidFill>
                <a:srgbClr val="000000"/>
              </a:solidFill>
              <a:ln w="9525">
                <a:noFill/>
                <a:miter lim="800000"/>
                <a:headEnd/>
                <a:tailEnd/>
              </a:ln>
            </p:spPr>
            <p:txBody>
              <a:bodyPr/>
              <a:lstStyle/>
              <a:p>
                <a:endParaRPr lang="en-US" dirty="0"/>
              </a:p>
            </p:txBody>
          </p:sp>
          <p:sp>
            <p:nvSpPr>
              <p:cNvPr id="31009" name="Rectangle 117"/>
              <p:cNvSpPr>
                <a:spLocks noChangeArrowheads="1"/>
              </p:cNvSpPr>
              <p:nvPr/>
            </p:nvSpPr>
            <p:spPr bwMode="auto">
              <a:xfrm>
                <a:off x="3083" y="1411"/>
                <a:ext cx="1573" cy="5"/>
              </a:xfrm>
              <a:prstGeom prst="rect">
                <a:avLst/>
              </a:prstGeom>
              <a:solidFill>
                <a:srgbClr val="000000"/>
              </a:solidFill>
              <a:ln w="9525">
                <a:noFill/>
                <a:miter lim="800000"/>
                <a:headEnd/>
                <a:tailEnd/>
              </a:ln>
            </p:spPr>
            <p:txBody>
              <a:bodyPr/>
              <a:lstStyle/>
              <a:p>
                <a:endParaRPr lang="en-US" dirty="0"/>
              </a:p>
            </p:txBody>
          </p:sp>
          <p:sp>
            <p:nvSpPr>
              <p:cNvPr id="31010" name="Rectangle 118"/>
              <p:cNvSpPr>
                <a:spLocks noChangeArrowheads="1"/>
              </p:cNvSpPr>
              <p:nvPr/>
            </p:nvSpPr>
            <p:spPr bwMode="auto">
              <a:xfrm>
                <a:off x="3083" y="1411"/>
                <a:ext cx="6" cy="5"/>
              </a:xfrm>
              <a:prstGeom prst="rect">
                <a:avLst/>
              </a:prstGeom>
              <a:solidFill>
                <a:srgbClr val="000000"/>
              </a:solidFill>
              <a:ln w="9525">
                <a:noFill/>
                <a:miter lim="800000"/>
                <a:headEnd/>
                <a:tailEnd/>
              </a:ln>
            </p:spPr>
            <p:txBody>
              <a:bodyPr/>
              <a:lstStyle/>
              <a:p>
                <a:endParaRPr lang="en-US" dirty="0"/>
              </a:p>
            </p:txBody>
          </p:sp>
          <p:sp>
            <p:nvSpPr>
              <p:cNvPr id="31011" name="Rectangle 119"/>
              <p:cNvSpPr>
                <a:spLocks noChangeArrowheads="1"/>
              </p:cNvSpPr>
              <p:nvPr/>
            </p:nvSpPr>
            <p:spPr bwMode="auto">
              <a:xfrm>
                <a:off x="4662" y="1411"/>
                <a:ext cx="6" cy="139"/>
              </a:xfrm>
              <a:prstGeom prst="rect">
                <a:avLst/>
              </a:prstGeom>
              <a:solidFill>
                <a:srgbClr val="000000"/>
              </a:solidFill>
              <a:ln w="9525">
                <a:noFill/>
                <a:miter lim="800000"/>
                <a:headEnd/>
                <a:tailEnd/>
              </a:ln>
            </p:spPr>
            <p:txBody>
              <a:bodyPr/>
              <a:lstStyle/>
              <a:p>
                <a:endParaRPr lang="en-US" dirty="0"/>
              </a:p>
            </p:txBody>
          </p:sp>
          <p:sp>
            <p:nvSpPr>
              <p:cNvPr id="31012" name="Rectangle 120"/>
              <p:cNvSpPr>
                <a:spLocks noChangeArrowheads="1"/>
              </p:cNvSpPr>
              <p:nvPr/>
            </p:nvSpPr>
            <p:spPr bwMode="auto">
              <a:xfrm>
                <a:off x="3137" y="1435"/>
                <a:ext cx="68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On/Off switch at Ion Gauge</a:t>
                </a:r>
                <a:endParaRPr lang="en-US" sz="5400" b="0" dirty="0">
                  <a:latin typeface="Book Antiqua" pitchFamily="18" charset="0"/>
                </a:endParaRPr>
              </a:p>
            </p:txBody>
          </p:sp>
          <p:sp>
            <p:nvSpPr>
              <p:cNvPr id="31013" name="Rectangle 121"/>
              <p:cNvSpPr>
                <a:spLocks noChangeArrowheads="1"/>
              </p:cNvSpPr>
              <p:nvPr/>
            </p:nvSpPr>
            <p:spPr bwMode="auto">
              <a:xfrm>
                <a:off x="3083" y="1550"/>
                <a:ext cx="6" cy="90"/>
              </a:xfrm>
              <a:prstGeom prst="rect">
                <a:avLst/>
              </a:prstGeom>
              <a:solidFill>
                <a:srgbClr val="000000"/>
              </a:solidFill>
              <a:ln w="9525">
                <a:noFill/>
                <a:miter lim="800000"/>
                <a:headEnd/>
                <a:tailEnd/>
              </a:ln>
            </p:spPr>
            <p:txBody>
              <a:bodyPr/>
              <a:lstStyle/>
              <a:p>
                <a:endParaRPr lang="en-US" dirty="0"/>
              </a:p>
            </p:txBody>
          </p:sp>
          <p:sp>
            <p:nvSpPr>
              <p:cNvPr id="31014" name="Rectangle 122"/>
              <p:cNvSpPr>
                <a:spLocks noChangeArrowheads="1"/>
              </p:cNvSpPr>
              <p:nvPr/>
            </p:nvSpPr>
            <p:spPr bwMode="auto">
              <a:xfrm>
                <a:off x="4650" y="1550"/>
                <a:ext cx="6" cy="90"/>
              </a:xfrm>
              <a:prstGeom prst="rect">
                <a:avLst/>
              </a:prstGeom>
              <a:solidFill>
                <a:srgbClr val="000000"/>
              </a:solidFill>
              <a:ln w="9525">
                <a:noFill/>
                <a:miter lim="800000"/>
                <a:headEnd/>
                <a:tailEnd/>
              </a:ln>
            </p:spPr>
            <p:txBody>
              <a:bodyPr/>
              <a:lstStyle/>
              <a:p>
                <a:endParaRPr lang="en-US" dirty="0"/>
              </a:p>
            </p:txBody>
          </p:sp>
          <p:sp>
            <p:nvSpPr>
              <p:cNvPr id="31015" name="Rectangle 123"/>
              <p:cNvSpPr>
                <a:spLocks noChangeArrowheads="1"/>
              </p:cNvSpPr>
              <p:nvPr/>
            </p:nvSpPr>
            <p:spPr bwMode="auto">
              <a:xfrm>
                <a:off x="4662" y="1550"/>
                <a:ext cx="6" cy="90"/>
              </a:xfrm>
              <a:prstGeom prst="rect">
                <a:avLst/>
              </a:prstGeom>
              <a:solidFill>
                <a:srgbClr val="000000"/>
              </a:solidFill>
              <a:ln w="9525">
                <a:noFill/>
                <a:miter lim="800000"/>
                <a:headEnd/>
                <a:tailEnd/>
              </a:ln>
            </p:spPr>
            <p:txBody>
              <a:bodyPr/>
              <a:lstStyle/>
              <a:p>
                <a:endParaRPr lang="en-US" dirty="0"/>
              </a:p>
            </p:txBody>
          </p:sp>
          <p:sp>
            <p:nvSpPr>
              <p:cNvPr id="31016" name="Rectangle 124"/>
              <p:cNvSpPr>
                <a:spLocks noChangeArrowheads="1"/>
              </p:cNvSpPr>
              <p:nvPr/>
            </p:nvSpPr>
            <p:spPr bwMode="auto">
              <a:xfrm>
                <a:off x="3137" y="1542"/>
                <a:ext cx="406"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Controller Panel</a:t>
                </a:r>
                <a:endParaRPr lang="en-US" sz="5400" b="0" dirty="0">
                  <a:latin typeface="Book Antiqua" pitchFamily="18" charset="0"/>
                </a:endParaRPr>
              </a:p>
            </p:txBody>
          </p:sp>
          <p:sp>
            <p:nvSpPr>
              <p:cNvPr id="31017" name="Rectangle 125"/>
              <p:cNvSpPr>
                <a:spLocks noChangeArrowheads="1"/>
              </p:cNvSpPr>
              <p:nvPr/>
            </p:nvSpPr>
            <p:spPr bwMode="auto">
              <a:xfrm>
                <a:off x="1092" y="1640"/>
                <a:ext cx="6" cy="139"/>
              </a:xfrm>
              <a:prstGeom prst="rect">
                <a:avLst/>
              </a:prstGeom>
              <a:solidFill>
                <a:srgbClr val="000000"/>
              </a:solidFill>
              <a:ln w="9525">
                <a:noFill/>
                <a:miter lim="800000"/>
                <a:headEnd/>
                <a:tailEnd/>
              </a:ln>
            </p:spPr>
            <p:txBody>
              <a:bodyPr/>
              <a:lstStyle/>
              <a:p>
                <a:endParaRPr lang="en-US" dirty="0"/>
              </a:p>
            </p:txBody>
          </p:sp>
          <p:sp>
            <p:nvSpPr>
              <p:cNvPr id="31018" name="Rectangle 126"/>
              <p:cNvSpPr>
                <a:spLocks noChangeArrowheads="1"/>
              </p:cNvSpPr>
              <p:nvPr/>
            </p:nvSpPr>
            <p:spPr bwMode="auto">
              <a:xfrm>
                <a:off x="1092" y="1640"/>
                <a:ext cx="263" cy="5"/>
              </a:xfrm>
              <a:prstGeom prst="rect">
                <a:avLst/>
              </a:prstGeom>
              <a:solidFill>
                <a:srgbClr val="000000"/>
              </a:solidFill>
              <a:ln w="9525">
                <a:noFill/>
                <a:miter lim="800000"/>
                <a:headEnd/>
                <a:tailEnd/>
              </a:ln>
            </p:spPr>
            <p:txBody>
              <a:bodyPr/>
              <a:lstStyle/>
              <a:p>
                <a:endParaRPr lang="en-US" dirty="0"/>
              </a:p>
            </p:txBody>
          </p:sp>
          <p:sp>
            <p:nvSpPr>
              <p:cNvPr id="31019" name="Rectangle 127"/>
              <p:cNvSpPr>
                <a:spLocks noChangeArrowheads="1"/>
              </p:cNvSpPr>
              <p:nvPr/>
            </p:nvSpPr>
            <p:spPr bwMode="auto">
              <a:xfrm>
                <a:off x="1080" y="1640"/>
                <a:ext cx="6" cy="139"/>
              </a:xfrm>
              <a:prstGeom prst="rect">
                <a:avLst/>
              </a:prstGeom>
              <a:solidFill>
                <a:srgbClr val="000000"/>
              </a:solidFill>
              <a:ln w="9525">
                <a:noFill/>
                <a:miter lim="800000"/>
                <a:headEnd/>
                <a:tailEnd/>
              </a:ln>
            </p:spPr>
            <p:txBody>
              <a:bodyPr/>
              <a:lstStyle/>
              <a:p>
                <a:endParaRPr lang="en-US" dirty="0"/>
              </a:p>
            </p:txBody>
          </p:sp>
          <p:sp>
            <p:nvSpPr>
              <p:cNvPr id="31020" name="Rectangle 128"/>
              <p:cNvSpPr>
                <a:spLocks noChangeArrowheads="1"/>
              </p:cNvSpPr>
              <p:nvPr/>
            </p:nvSpPr>
            <p:spPr bwMode="auto">
              <a:xfrm>
                <a:off x="1152" y="1701"/>
                <a:ext cx="3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B</a:t>
                </a:r>
                <a:endParaRPr lang="en-US" sz="5400" b="0" dirty="0">
                  <a:latin typeface="Book Antiqua" pitchFamily="18" charset="0"/>
                </a:endParaRPr>
              </a:p>
            </p:txBody>
          </p:sp>
          <p:sp>
            <p:nvSpPr>
              <p:cNvPr id="31021" name="Rectangle 129"/>
              <p:cNvSpPr>
                <a:spLocks noChangeArrowheads="1"/>
              </p:cNvSpPr>
              <p:nvPr/>
            </p:nvSpPr>
            <p:spPr bwMode="auto">
              <a:xfrm>
                <a:off x="1092" y="1779"/>
                <a:ext cx="6" cy="84"/>
              </a:xfrm>
              <a:prstGeom prst="rect">
                <a:avLst/>
              </a:prstGeom>
              <a:solidFill>
                <a:srgbClr val="000000"/>
              </a:solidFill>
              <a:ln w="9525">
                <a:noFill/>
                <a:miter lim="800000"/>
                <a:headEnd/>
                <a:tailEnd/>
              </a:ln>
            </p:spPr>
            <p:txBody>
              <a:bodyPr/>
              <a:lstStyle/>
              <a:p>
                <a:endParaRPr lang="en-US" dirty="0"/>
              </a:p>
            </p:txBody>
          </p:sp>
          <p:sp>
            <p:nvSpPr>
              <p:cNvPr id="31022" name="Rectangle 130"/>
              <p:cNvSpPr>
                <a:spLocks noChangeArrowheads="1"/>
              </p:cNvSpPr>
              <p:nvPr/>
            </p:nvSpPr>
            <p:spPr bwMode="auto">
              <a:xfrm>
                <a:off x="1080" y="1779"/>
                <a:ext cx="6" cy="84"/>
              </a:xfrm>
              <a:prstGeom prst="rect">
                <a:avLst/>
              </a:prstGeom>
              <a:solidFill>
                <a:srgbClr val="000000"/>
              </a:solidFill>
              <a:ln w="9525">
                <a:noFill/>
                <a:miter lim="800000"/>
                <a:headEnd/>
                <a:tailEnd/>
              </a:ln>
            </p:spPr>
            <p:txBody>
              <a:bodyPr/>
              <a:lstStyle/>
              <a:p>
                <a:endParaRPr lang="en-US" dirty="0"/>
              </a:p>
            </p:txBody>
          </p:sp>
          <p:sp>
            <p:nvSpPr>
              <p:cNvPr id="31023" name="Rectangle 131"/>
              <p:cNvSpPr>
                <a:spLocks noChangeArrowheads="1"/>
              </p:cNvSpPr>
              <p:nvPr/>
            </p:nvSpPr>
            <p:spPr bwMode="auto">
              <a:xfrm>
                <a:off x="1355" y="1640"/>
                <a:ext cx="6" cy="223"/>
              </a:xfrm>
              <a:prstGeom prst="rect">
                <a:avLst/>
              </a:prstGeom>
              <a:solidFill>
                <a:srgbClr val="000000"/>
              </a:solidFill>
              <a:ln w="9525">
                <a:noFill/>
                <a:miter lim="800000"/>
                <a:headEnd/>
                <a:tailEnd/>
              </a:ln>
            </p:spPr>
            <p:txBody>
              <a:bodyPr/>
              <a:lstStyle/>
              <a:p>
                <a:endParaRPr lang="en-US" dirty="0"/>
              </a:p>
            </p:txBody>
          </p:sp>
          <p:sp>
            <p:nvSpPr>
              <p:cNvPr id="31024" name="Rectangle 132"/>
              <p:cNvSpPr>
                <a:spLocks noChangeArrowheads="1"/>
              </p:cNvSpPr>
              <p:nvPr/>
            </p:nvSpPr>
            <p:spPr bwMode="auto">
              <a:xfrm>
                <a:off x="1355" y="1640"/>
                <a:ext cx="556" cy="5"/>
              </a:xfrm>
              <a:prstGeom prst="rect">
                <a:avLst/>
              </a:prstGeom>
              <a:solidFill>
                <a:srgbClr val="000000"/>
              </a:solidFill>
              <a:ln w="9525">
                <a:noFill/>
                <a:miter lim="800000"/>
                <a:headEnd/>
                <a:tailEnd/>
              </a:ln>
            </p:spPr>
            <p:txBody>
              <a:bodyPr/>
              <a:lstStyle/>
              <a:p>
                <a:endParaRPr lang="en-US" dirty="0"/>
              </a:p>
            </p:txBody>
          </p:sp>
          <p:sp>
            <p:nvSpPr>
              <p:cNvPr id="31025" name="Rectangle 133"/>
              <p:cNvSpPr>
                <a:spLocks noChangeArrowheads="1"/>
              </p:cNvSpPr>
              <p:nvPr/>
            </p:nvSpPr>
            <p:spPr bwMode="auto">
              <a:xfrm>
                <a:off x="1409" y="1701"/>
                <a:ext cx="230"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Electrical</a:t>
                </a:r>
                <a:endParaRPr lang="en-US" sz="5400" b="0" dirty="0">
                  <a:latin typeface="Book Antiqua" pitchFamily="18" charset="0"/>
                </a:endParaRPr>
              </a:p>
            </p:txBody>
          </p:sp>
          <p:sp>
            <p:nvSpPr>
              <p:cNvPr id="31026" name="Rectangle 134"/>
              <p:cNvSpPr>
                <a:spLocks noChangeArrowheads="1"/>
              </p:cNvSpPr>
              <p:nvPr/>
            </p:nvSpPr>
            <p:spPr bwMode="auto">
              <a:xfrm>
                <a:off x="1911" y="1640"/>
                <a:ext cx="6" cy="223"/>
              </a:xfrm>
              <a:prstGeom prst="rect">
                <a:avLst/>
              </a:prstGeom>
              <a:solidFill>
                <a:srgbClr val="000000"/>
              </a:solidFill>
              <a:ln w="9525">
                <a:noFill/>
                <a:miter lim="800000"/>
                <a:headEnd/>
                <a:tailEnd/>
              </a:ln>
            </p:spPr>
            <p:txBody>
              <a:bodyPr/>
              <a:lstStyle/>
              <a:p>
                <a:endParaRPr lang="en-US" dirty="0"/>
              </a:p>
            </p:txBody>
          </p:sp>
          <p:sp>
            <p:nvSpPr>
              <p:cNvPr id="31027" name="Rectangle 135"/>
              <p:cNvSpPr>
                <a:spLocks noChangeArrowheads="1"/>
              </p:cNvSpPr>
              <p:nvPr/>
            </p:nvSpPr>
            <p:spPr bwMode="auto">
              <a:xfrm>
                <a:off x="1911" y="1640"/>
                <a:ext cx="515" cy="5"/>
              </a:xfrm>
              <a:prstGeom prst="rect">
                <a:avLst/>
              </a:prstGeom>
              <a:solidFill>
                <a:srgbClr val="000000"/>
              </a:solidFill>
              <a:ln w="9525">
                <a:noFill/>
                <a:miter lim="800000"/>
                <a:headEnd/>
                <a:tailEnd/>
              </a:ln>
            </p:spPr>
            <p:txBody>
              <a:bodyPr/>
              <a:lstStyle/>
              <a:p>
                <a:endParaRPr lang="en-US" dirty="0"/>
              </a:p>
            </p:txBody>
          </p:sp>
          <p:sp>
            <p:nvSpPr>
              <p:cNvPr id="31028" name="Rectangle 136"/>
              <p:cNvSpPr>
                <a:spLocks noChangeArrowheads="1"/>
              </p:cNvSpPr>
              <p:nvPr/>
            </p:nvSpPr>
            <p:spPr bwMode="auto">
              <a:xfrm>
                <a:off x="1965" y="1701"/>
                <a:ext cx="14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a:t>
                </a:r>
                <a:endParaRPr lang="en-US" sz="5400" b="0" dirty="0">
                  <a:latin typeface="Book Antiqua" pitchFamily="18" charset="0"/>
                </a:endParaRPr>
              </a:p>
            </p:txBody>
          </p:sp>
          <p:sp>
            <p:nvSpPr>
              <p:cNvPr id="31029" name="Rectangle 137"/>
              <p:cNvSpPr>
                <a:spLocks noChangeArrowheads="1"/>
              </p:cNvSpPr>
              <p:nvPr/>
            </p:nvSpPr>
            <p:spPr bwMode="auto">
              <a:xfrm>
                <a:off x="2426" y="1640"/>
                <a:ext cx="5" cy="223"/>
              </a:xfrm>
              <a:prstGeom prst="rect">
                <a:avLst/>
              </a:prstGeom>
              <a:solidFill>
                <a:srgbClr val="000000"/>
              </a:solidFill>
              <a:ln w="9525">
                <a:noFill/>
                <a:miter lim="800000"/>
                <a:headEnd/>
                <a:tailEnd/>
              </a:ln>
            </p:spPr>
            <p:txBody>
              <a:bodyPr/>
              <a:lstStyle/>
              <a:p>
                <a:endParaRPr lang="en-US" dirty="0"/>
              </a:p>
            </p:txBody>
          </p:sp>
          <p:sp>
            <p:nvSpPr>
              <p:cNvPr id="31030" name="Rectangle 138"/>
              <p:cNvSpPr>
                <a:spLocks noChangeArrowheads="1"/>
              </p:cNvSpPr>
              <p:nvPr/>
            </p:nvSpPr>
            <p:spPr bwMode="auto">
              <a:xfrm>
                <a:off x="2426" y="1640"/>
                <a:ext cx="657" cy="5"/>
              </a:xfrm>
              <a:prstGeom prst="rect">
                <a:avLst/>
              </a:prstGeom>
              <a:solidFill>
                <a:srgbClr val="000000"/>
              </a:solidFill>
              <a:ln w="9525">
                <a:noFill/>
                <a:miter lim="800000"/>
                <a:headEnd/>
                <a:tailEnd/>
              </a:ln>
            </p:spPr>
            <p:txBody>
              <a:bodyPr/>
              <a:lstStyle/>
              <a:p>
                <a:endParaRPr lang="en-US" dirty="0"/>
              </a:p>
            </p:txBody>
          </p:sp>
          <p:sp>
            <p:nvSpPr>
              <p:cNvPr id="31031" name="Rectangle 139"/>
              <p:cNvSpPr>
                <a:spLocks noChangeArrowheads="1"/>
              </p:cNvSpPr>
              <p:nvPr/>
            </p:nvSpPr>
            <p:spPr bwMode="auto">
              <a:xfrm>
                <a:off x="2479" y="1701"/>
                <a:ext cx="227"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208 VAC</a:t>
                </a:r>
                <a:endParaRPr lang="en-US" sz="5400" b="0" dirty="0">
                  <a:latin typeface="Book Antiqua" pitchFamily="18" charset="0"/>
                </a:endParaRPr>
              </a:p>
            </p:txBody>
          </p:sp>
          <p:sp>
            <p:nvSpPr>
              <p:cNvPr id="31032" name="Rectangle 140"/>
              <p:cNvSpPr>
                <a:spLocks noChangeArrowheads="1"/>
              </p:cNvSpPr>
              <p:nvPr/>
            </p:nvSpPr>
            <p:spPr bwMode="auto">
              <a:xfrm>
                <a:off x="3083" y="1640"/>
                <a:ext cx="6" cy="139"/>
              </a:xfrm>
              <a:prstGeom prst="rect">
                <a:avLst/>
              </a:prstGeom>
              <a:solidFill>
                <a:srgbClr val="000000"/>
              </a:solidFill>
              <a:ln w="9525">
                <a:noFill/>
                <a:miter lim="800000"/>
                <a:headEnd/>
                <a:tailEnd/>
              </a:ln>
            </p:spPr>
            <p:txBody>
              <a:bodyPr/>
              <a:lstStyle/>
              <a:p>
                <a:endParaRPr lang="en-US" dirty="0"/>
              </a:p>
            </p:txBody>
          </p:sp>
          <p:sp>
            <p:nvSpPr>
              <p:cNvPr id="31033" name="Rectangle 141"/>
              <p:cNvSpPr>
                <a:spLocks noChangeArrowheads="1"/>
              </p:cNvSpPr>
              <p:nvPr/>
            </p:nvSpPr>
            <p:spPr bwMode="auto">
              <a:xfrm>
                <a:off x="3083" y="1640"/>
                <a:ext cx="1573" cy="5"/>
              </a:xfrm>
              <a:prstGeom prst="rect">
                <a:avLst/>
              </a:prstGeom>
              <a:solidFill>
                <a:srgbClr val="000000"/>
              </a:solidFill>
              <a:ln w="9525">
                <a:noFill/>
                <a:miter lim="800000"/>
                <a:headEnd/>
                <a:tailEnd/>
              </a:ln>
            </p:spPr>
            <p:txBody>
              <a:bodyPr/>
              <a:lstStyle/>
              <a:p>
                <a:endParaRPr lang="en-US" dirty="0"/>
              </a:p>
            </p:txBody>
          </p:sp>
          <p:sp>
            <p:nvSpPr>
              <p:cNvPr id="31034" name="Rectangle 142"/>
              <p:cNvSpPr>
                <a:spLocks noChangeArrowheads="1"/>
              </p:cNvSpPr>
              <p:nvPr/>
            </p:nvSpPr>
            <p:spPr bwMode="auto">
              <a:xfrm>
                <a:off x="4650" y="1640"/>
                <a:ext cx="6" cy="139"/>
              </a:xfrm>
              <a:prstGeom prst="rect">
                <a:avLst/>
              </a:prstGeom>
              <a:solidFill>
                <a:srgbClr val="000000"/>
              </a:solidFill>
              <a:ln w="9525">
                <a:noFill/>
                <a:miter lim="800000"/>
                <a:headEnd/>
                <a:tailEnd/>
              </a:ln>
            </p:spPr>
            <p:txBody>
              <a:bodyPr/>
              <a:lstStyle/>
              <a:p>
                <a:endParaRPr lang="en-US" dirty="0"/>
              </a:p>
            </p:txBody>
          </p:sp>
          <p:sp>
            <p:nvSpPr>
              <p:cNvPr id="31035" name="Rectangle 143"/>
              <p:cNvSpPr>
                <a:spLocks noChangeArrowheads="1"/>
              </p:cNvSpPr>
              <p:nvPr/>
            </p:nvSpPr>
            <p:spPr bwMode="auto">
              <a:xfrm>
                <a:off x="4662" y="1640"/>
                <a:ext cx="6" cy="139"/>
              </a:xfrm>
              <a:prstGeom prst="rect">
                <a:avLst/>
              </a:prstGeom>
              <a:solidFill>
                <a:srgbClr val="000000"/>
              </a:solidFill>
              <a:ln w="9525">
                <a:noFill/>
                <a:miter lim="800000"/>
                <a:headEnd/>
                <a:tailEnd/>
              </a:ln>
            </p:spPr>
            <p:txBody>
              <a:bodyPr/>
              <a:lstStyle/>
              <a:p>
                <a:endParaRPr lang="en-US" dirty="0"/>
              </a:p>
            </p:txBody>
          </p:sp>
          <p:sp>
            <p:nvSpPr>
              <p:cNvPr id="31036" name="Rectangle 144"/>
              <p:cNvSpPr>
                <a:spLocks noChangeArrowheads="1"/>
              </p:cNvSpPr>
              <p:nvPr/>
            </p:nvSpPr>
            <p:spPr bwMode="auto">
              <a:xfrm>
                <a:off x="3137" y="1659"/>
                <a:ext cx="875"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Quick Disconnect power connector</a:t>
                </a:r>
                <a:endParaRPr lang="en-US" sz="5400" b="0" dirty="0">
                  <a:latin typeface="Book Antiqua" pitchFamily="18" charset="0"/>
                </a:endParaRPr>
              </a:p>
            </p:txBody>
          </p:sp>
          <p:sp>
            <p:nvSpPr>
              <p:cNvPr id="31037" name="Rectangle 145"/>
              <p:cNvSpPr>
                <a:spLocks noChangeArrowheads="1"/>
              </p:cNvSpPr>
              <p:nvPr/>
            </p:nvSpPr>
            <p:spPr bwMode="auto">
              <a:xfrm>
                <a:off x="3083" y="1779"/>
                <a:ext cx="6" cy="84"/>
              </a:xfrm>
              <a:prstGeom prst="rect">
                <a:avLst/>
              </a:prstGeom>
              <a:solidFill>
                <a:srgbClr val="000000"/>
              </a:solidFill>
              <a:ln w="9525">
                <a:noFill/>
                <a:miter lim="800000"/>
                <a:headEnd/>
                <a:tailEnd/>
              </a:ln>
            </p:spPr>
            <p:txBody>
              <a:bodyPr/>
              <a:lstStyle/>
              <a:p>
                <a:endParaRPr lang="en-US" dirty="0"/>
              </a:p>
            </p:txBody>
          </p:sp>
          <p:sp>
            <p:nvSpPr>
              <p:cNvPr id="31038" name="Rectangle 146"/>
              <p:cNvSpPr>
                <a:spLocks noChangeArrowheads="1"/>
              </p:cNvSpPr>
              <p:nvPr/>
            </p:nvSpPr>
            <p:spPr bwMode="auto">
              <a:xfrm>
                <a:off x="4650" y="1779"/>
                <a:ext cx="6" cy="84"/>
              </a:xfrm>
              <a:prstGeom prst="rect">
                <a:avLst/>
              </a:prstGeom>
              <a:solidFill>
                <a:srgbClr val="000000"/>
              </a:solidFill>
              <a:ln w="9525">
                <a:noFill/>
                <a:miter lim="800000"/>
                <a:headEnd/>
                <a:tailEnd/>
              </a:ln>
            </p:spPr>
            <p:txBody>
              <a:bodyPr/>
              <a:lstStyle/>
              <a:p>
                <a:endParaRPr lang="en-US" dirty="0"/>
              </a:p>
            </p:txBody>
          </p:sp>
          <p:sp>
            <p:nvSpPr>
              <p:cNvPr id="31039" name="Rectangle 147"/>
              <p:cNvSpPr>
                <a:spLocks noChangeArrowheads="1"/>
              </p:cNvSpPr>
              <p:nvPr/>
            </p:nvSpPr>
            <p:spPr bwMode="auto">
              <a:xfrm>
                <a:off x="4662" y="1779"/>
                <a:ext cx="6" cy="84"/>
              </a:xfrm>
              <a:prstGeom prst="rect">
                <a:avLst/>
              </a:prstGeom>
              <a:solidFill>
                <a:srgbClr val="000000"/>
              </a:solidFill>
              <a:ln w="9525">
                <a:noFill/>
                <a:miter lim="800000"/>
                <a:headEnd/>
                <a:tailEnd/>
              </a:ln>
            </p:spPr>
            <p:txBody>
              <a:bodyPr/>
              <a:lstStyle/>
              <a:p>
                <a:endParaRPr lang="en-US" dirty="0"/>
              </a:p>
            </p:txBody>
          </p:sp>
          <p:sp>
            <p:nvSpPr>
              <p:cNvPr id="31040" name="Rectangle 148"/>
              <p:cNvSpPr>
                <a:spLocks noChangeArrowheads="1"/>
              </p:cNvSpPr>
              <p:nvPr/>
            </p:nvSpPr>
            <p:spPr bwMode="auto">
              <a:xfrm>
                <a:off x="3137" y="1743"/>
                <a:ext cx="349"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at Cryo-Pump</a:t>
                </a:r>
                <a:endParaRPr lang="en-US" sz="5400" b="0" dirty="0">
                  <a:latin typeface="Book Antiqua" pitchFamily="18" charset="0"/>
                </a:endParaRPr>
              </a:p>
            </p:txBody>
          </p:sp>
          <p:sp>
            <p:nvSpPr>
              <p:cNvPr id="31041" name="Rectangle 149"/>
              <p:cNvSpPr>
                <a:spLocks noChangeArrowheads="1"/>
              </p:cNvSpPr>
              <p:nvPr/>
            </p:nvSpPr>
            <p:spPr bwMode="auto">
              <a:xfrm>
                <a:off x="1092" y="1863"/>
                <a:ext cx="6" cy="145"/>
              </a:xfrm>
              <a:prstGeom prst="rect">
                <a:avLst/>
              </a:prstGeom>
              <a:solidFill>
                <a:srgbClr val="000000"/>
              </a:solidFill>
              <a:ln w="9525">
                <a:noFill/>
                <a:miter lim="800000"/>
                <a:headEnd/>
                <a:tailEnd/>
              </a:ln>
            </p:spPr>
            <p:txBody>
              <a:bodyPr/>
              <a:lstStyle/>
              <a:p>
                <a:endParaRPr lang="en-US" dirty="0"/>
              </a:p>
            </p:txBody>
          </p:sp>
          <p:sp>
            <p:nvSpPr>
              <p:cNvPr id="31042" name="Rectangle 150"/>
              <p:cNvSpPr>
                <a:spLocks noChangeArrowheads="1"/>
              </p:cNvSpPr>
              <p:nvPr/>
            </p:nvSpPr>
            <p:spPr bwMode="auto">
              <a:xfrm>
                <a:off x="1092" y="1863"/>
                <a:ext cx="263" cy="5"/>
              </a:xfrm>
              <a:prstGeom prst="rect">
                <a:avLst/>
              </a:prstGeom>
              <a:solidFill>
                <a:srgbClr val="000000"/>
              </a:solidFill>
              <a:ln w="9525">
                <a:noFill/>
                <a:miter lim="800000"/>
                <a:headEnd/>
                <a:tailEnd/>
              </a:ln>
            </p:spPr>
            <p:txBody>
              <a:bodyPr/>
              <a:lstStyle/>
              <a:p>
                <a:endParaRPr lang="en-US" dirty="0"/>
              </a:p>
            </p:txBody>
          </p:sp>
          <p:sp>
            <p:nvSpPr>
              <p:cNvPr id="31043" name="Rectangle 151"/>
              <p:cNvSpPr>
                <a:spLocks noChangeArrowheads="1"/>
              </p:cNvSpPr>
              <p:nvPr/>
            </p:nvSpPr>
            <p:spPr bwMode="auto">
              <a:xfrm>
                <a:off x="1080" y="1863"/>
                <a:ext cx="6" cy="145"/>
              </a:xfrm>
              <a:prstGeom prst="rect">
                <a:avLst/>
              </a:prstGeom>
              <a:solidFill>
                <a:srgbClr val="000000"/>
              </a:solidFill>
              <a:ln w="9525">
                <a:noFill/>
                <a:miter lim="800000"/>
                <a:headEnd/>
                <a:tailEnd/>
              </a:ln>
            </p:spPr>
            <p:txBody>
              <a:bodyPr/>
              <a:lstStyle/>
              <a:p>
                <a:endParaRPr lang="en-US" dirty="0"/>
              </a:p>
            </p:txBody>
          </p:sp>
          <p:sp>
            <p:nvSpPr>
              <p:cNvPr id="31044" name="Rectangle 152"/>
              <p:cNvSpPr>
                <a:spLocks noChangeArrowheads="1"/>
              </p:cNvSpPr>
              <p:nvPr/>
            </p:nvSpPr>
            <p:spPr bwMode="auto">
              <a:xfrm>
                <a:off x="1152" y="1924"/>
                <a:ext cx="41"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a:t>
                </a:r>
                <a:endParaRPr lang="en-US" sz="5400" b="0" dirty="0">
                  <a:latin typeface="Book Antiqua" pitchFamily="18" charset="0"/>
                </a:endParaRPr>
              </a:p>
            </p:txBody>
          </p:sp>
          <p:sp>
            <p:nvSpPr>
              <p:cNvPr id="31045" name="Rectangle 153"/>
              <p:cNvSpPr>
                <a:spLocks noChangeArrowheads="1"/>
              </p:cNvSpPr>
              <p:nvPr/>
            </p:nvSpPr>
            <p:spPr bwMode="auto">
              <a:xfrm>
                <a:off x="1355" y="1863"/>
                <a:ext cx="6" cy="145"/>
              </a:xfrm>
              <a:prstGeom prst="rect">
                <a:avLst/>
              </a:prstGeom>
              <a:solidFill>
                <a:srgbClr val="000000"/>
              </a:solidFill>
              <a:ln w="9525">
                <a:noFill/>
                <a:miter lim="800000"/>
                <a:headEnd/>
                <a:tailEnd/>
              </a:ln>
            </p:spPr>
            <p:txBody>
              <a:bodyPr/>
              <a:lstStyle/>
              <a:p>
                <a:endParaRPr lang="en-US" dirty="0"/>
              </a:p>
            </p:txBody>
          </p:sp>
          <p:sp>
            <p:nvSpPr>
              <p:cNvPr id="31046" name="Rectangle 154"/>
              <p:cNvSpPr>
                <a:spLocks noChangeArrowheads="1"/>
              </p:cNvSpPr>
              <p:nvPr/>
            </p:nvSpPr>
            <p:spPr bwMode="auto">
              <a:xfrm>
                <a:off x="1355" y="1863"/>
                <a:ext cx="556" cy="5"/>
              </a:xfrm>
              <a:prstGeom prst="rect">
                <a:avLst/>
              </a:prstGeom>
              <a:solidFill>
                <a:srgbClr val="000000"/>
              </a:solidFill>
              <a:ln w="9525">
                <a:noFill/>
                <a:miter lim="800000"/>
                <a:headEnd/>
                <a:tailEnd/>
              </a:ln>
            </p:spPr>
            <p:txBody>
              <a:bodyPr/>
              <a:lstStyle/>
              <a:p>
                <a:endParaRPr lang="en-US" dirty="0"/>
              </a:p>
            </p:txBody>
          </p:sp>
          <p:sp>
            <p:nvSpPr>
              <p:cNvPr id="31047" name="Rectangle 155"/>
              <p:cNvSpPr>
                <a:spLocks noChangeArrowheads="1"/>
              </p:cNvSpPr>
              <p:nvPr/>
            </p:nvSpPr>
            <p:spPr bwMode="auto">
              <a:xfrm>
                <a:off x="1409" y="1896"/>
                <a:ext cx="20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Vacuum</a:t>
                </a:r>
                <a:endParaRPr lang="en-US" sz="5400" b="0" dirty="0">
                  <a:latin typeface="Book Antiqua" pitchFamily="18" charset="0"/>
                </a:endParaRPr>
              </a:p>
            </p:txBody>
          </p:sp>
          <p:sp>
            <p:nvSpPr>
              <p:cNvPr id="31048" name="Rectangle 156"/>
              <p:cNvSpPr>
                <a:spLocks noChangeArrowheads="1"/>
              </p:cNvSpPr>
              <p:nvPr/>
            </p:nvSpPr>
            <p:spPr bwMode="auto">
              <a:xfrm>
                <a:off x="1911" y="1863"/>
                <a:ext cx="6" cy="145"/>
              </a:xfrm>
              <a:prstGeom prst="rect">
                <a:avLst/>
              </a:prstGeom>
              <a:solidFill>
                <a:srgbClr val="000000"/>
              </a:solidFill>
              <a:ln w="9525">
                <a:noFill/>
                <a:miter lim="800000"/>
                <a:headEnd/>
                <a:tailEnd/>
              </a:ln>
            </p:spPr>
            <p:txBody>
              <a:bodyPr/>
              <a:lstStyle/>
              <a:p>
                <a:endParaRPr lang="en-US" dirty="0"/>
              </a:p>
            </p:txBody>
          </p:sp>
          <p:sp>
            <p:nvSpPr>
              <p:cNvPr id="31049" name="Rectangle 157"/>
              <p:cNvSpPr>
                <a:spLocks noChangeArrowheads="1"/>
              </p:cNvSpPr>
              <p:nvPr/>
            </p:nvSpPr>
            <p:spPr bwMode="auto">
              <a:xfrm>
                <a:off x="1911" y="1863"/>
                <a:ext cx="515" cy="5"/>
              </a:xfrm>
              <a:prstGeom prst="rect">
                <a:avLst/>
              </a:prstGeom>
              <a:solidFill>
                <a:srgbClr val="000000"/>
              </a:solidFill>
              <a:ln w="9525">
                <a:noFill/>
                <a:miter lim="800000"/>
                <a:headEnd/>
                <a:tailEnd/>
              </a:ln>
            </p:spPr>
            <p:txBody>
              <a:bodyPr/>
              <a:lstStyle/>
              <a:p>
                <a:endParaRPr lang="en-US" dirty="0"/>
              </a:p>
            </p:txBody>
          </p:sp>
          <p:sp>
            <p:nvSpPr>
              <p:cNvPr id="31050" name="Rectangle 158"/>
              <p:cNvSpPr>
                <a:spLocks noChangeArrowheads="1"/>
              </p:cNvSpPr>
              <p:nvPr/>
            </p:nvSpPr>
            <p:spPr bwMode="auto">
              <a:xfrm>
                <a:off x="1965" y="1924"/>
                <a:ext cx="167"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Stored</a:t>
                </a:r>
                <a:endParaRPr lang="en-US" sz="5400" b="0" dirty="0">
                  <a:latin typeface="Book Antiqua" pitchFamily="18" charset="0"/>
                </a:endParaRPr>
              </a:p>
            </p:txBody>
          </p:sp>
          <p:sp>
            <p:nvSpPr>
              <p:cNvPr id="31051" name="Rectangle 159"/>
              <p:cNvSpPr>
                <a:spLocks noChangeArrowheads="1"/>
              </p:cNvSpPr>
              <p:nvPr/>
            </p:nvSpPr>
            <p:spPr bwMode="auto">
              <a:xfrm>
                <a:off x="2426" y="1863"/>
                <a:ext cx="5" cy="145"/>
              </a:xfrm>
              <a:prstGeom prst="rect">
                <a:avLst/>
              </a:prstGeom>
              <a:solidFill>
                <a:srgbClr val="000000"/>
              </a:solidFill>
              <a:ln w="9525">
                <a:noFill/>
                <a:miter lim="800000"/>
                <a:headEnd/>
                <a:tailEnd/>
              </a:ln>
            </p:spPr>
            <p:txBody>
              <a:bodyPr/>
              <a:lstStyle/>
              <a:p>
                <a:endParaRPr lang="en-US" dirty="0"/>
              </a:p>
            </p:txBody>
          </p:sp>
          <p:sp>
            <p:nvSpPr>
              <p:cNvPr id="31052" name="Rectangle 160"/>
              <p:cNvSpPr>
                <a:spLocks noChangeArrowheads="1"/>
              </p:cNvSpPr>
              <p:nvPr/>
            </p:nvSpPr>
            <p:spPr bwMode="auto">
              <a:xfrm>
                <a:off x="2426" y="1863"/>
                <a:ext cx="657" cy="5"/>
              </a:xfrm>
              <a:prstGeom prst="rect">
                <a:avLst/>
              </a:prstGeom>
              <a:solidFill>
                <a:srgbClr val="000000"/>
              </a:solidFill>
              <a:ln w="9525">
                <a:noFill/>
                <a:miter lim="800000"/>
                <a:headEnd/>
                <a:tailEnd/>
              </a:ln>
            </p:spPr>
            <p:txBody>
              <a:bodyPr/>
              <a:lstStyle/>
              <a:p>
                <a:endParaRPr lang="en-US" dirty="0"/>
              </a:p>
            </p:txBody>
          </p:sp>
          <p:sp>
            <p:nvSpPr>
              <p:cNvPr id="31053" name="Rectangle 161"/>
              <p:cNvSpPr>
                <a:spLocks noChangeArrowheads="1"/>
              </p:cNvSpPr>
              <p:nvPr/>
            </p:nvSpPr>
            <p:spPr bwMode="auto">
              <a:xfrm>
                <a:off x="2479" y="1889"/>
                <a:ext cx="79"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10 </a:t>
                </a:r>
                <a:endParaRPr lang="en-US" sz="5400" b="0" dirty="0">
                  <a:latin typeface="Book Antiqua" pitchFamily="18" charset="0"/>
                </a:endParaRPr>
              </a:p>
            </p:txBody>
          </p:sp>
          <p:sp>
            <p:nvSpPr>
              <p:cNvPr id="31054" name="Rectangle 162"/>
              <p:cNvSpPr>
                <a:spLocks noChangeArrowheads="1"/>
              </p:cNvSpPr>
              <p:nvPr/>
            </p:nvSpPr>
            <p:spPr bwMode="auto">
              <a:xfrm>
                <a:off x="2611" y="1883"/>
                <a:ext cx="34" cy="8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600" b="0" dirty="0">
                    <a:solidFill>
                      <a:srgbClr val="000000"/>
                    </a:solidFill>
                  </a:rPr>
                  <a:t>-8</a:t>
                </a:r>
                <a:endParaRPr lang="en-US" sz="5400" b="0" dirty="0">
                  <a:latin typeface="Book Antiqua" pitchFamily="18" charset="0"/>
                </a:endParaRPr>
              </a:p>
            </p:txBody>
          </p:sp>
          <p:sp>
            <p:nvSpPr>
              <p:cNvPr id="31055" name="Rectangle 163"/>
              <p:cNvSpPr>
                <a:spLocks noChangeArrowheads="1"/>
              </p:cNvSpPr>
              <p:nvPr/>
            </p:nvSpPr>
            <p:spPr bwMode="auto">
              <a:xfrm>
                <a:off x="3083" y="1863"/>
                <a:ext cx="6" cy="145"/>
              </a:xfrm>
              <a:prstGeom prst="rect">
                <a:avLst/>
              </a:prstGeom>
              <a:solidFill>
                <a:srgbClr val="000000"/>
              </a:solidFill>
              <a:ln w="9525">
                <a:noFill/>
                <a:miter lim="800000"/>
                <a:headEnd/>
                <a:tailEnd/>
              </a:ln>
            </p:spPr>
            <p:txBody>
              <a:bodyPr/>
              <a:lstStyle/>
              <a:p>
                <a:endParaRPr lang="en-US" dirty="0"/>
              </a:p>
            </p:txBody>
          </p:sp>
          <p:sp>
            <p:nvSpPr>
              <p:cNvPr id="31056" name="Rectangle 164"/>
              <p:cNvSpPr>
                <a:spLocks noChangeArrowheads="1"/>
              </p:cNvSpPr>
              <p:nvPr/>
            </p:nvSpPr>
            <p:spPr bwMode="auto">
              <a:xfrm>
                <a:off x="3083" y="1863"/>
                <a:ext cx="1573" cy="5"/>
              </a:xfrm>
              <a:prstGeom prst="rect">
                <a:avLst/>
              </a:prstGeom>
              <a:solidFill>
                <a:srgbClr val="000000"/>
              </a:solidFill>
              <a:ln w="9525">
                <a:noFill/>
                <a:miter lim="800000"/>
                <a:headEnd/>
                <a:tailEnd/>
              </a:ln>
            </p:spPr>
            <p:txBody>
              <a:bodyPr/>
              <a:lstStyle/>
              <a:p>
                <a:endParaRPr lang="en-US" dirty="0"/>
              </a:p>
            </p:txBody>
          </p:sp>
          <p:sp>
            <p:nvSpPr>
              <p:cNvPr id="31057" name="Rectangle 165"/>
              <p:cNvSpPr>
                <a:spLocks noChangeArrowheads="1"/>
              </p:cNvSpPr>
              <p:nvPr/>
            </p:nvSpPr>
            <p:spPr bwMode="auto">
              <a:xfrm>
                <a:off x="4650" y="1863"/>
                <a:ext cx="6" cy="145"/>
              </a:xfrm>
              <a:prstGeom prst="rect">
                <a:avLst/>
              </a:prstGeom>
              <a:solidFill>
                <a:srgbClr val="000000"/>
              </a:solidFill>
              <a:ln w="9525">
                <a:noFill/>
                <a:miter lim="800000"/>
                <a:headEnd/>
                <a:tailEnd/>
              </a:ln>
            </p:spPr>
            <p:txBody>
              <a:bodyPr/>
              <a:lstStyle/>
              <a:p>
                <a:endParaRPr lang="en-US" dirty="0"/>
              </a:p>
            </p:txBody>
          </p:sp>
          <p:sp>
            <p:nvSpPr>
              <p:cNvPr id="31058" name="Rectangle 166"/>
              <p:cNvSpPr>
                <a:spLocks noChangeArrowheads="1"/>
              </p:cNvSpPr>
              <p:nvPr/>
            </p:nvSpPr>
            <p:spPr bwMode="auto">
              <a:xfrm>
                <a:off x="4662" y="1863"/>
                <a:ext cx="6" cy="145"/>
              </a:xfrm>
              <a:prstGeom prst="rect">
                <a:avLst/>
              </a:prstGeom>
              <a:solidFill>
                <a:srgbClr val="000000"/>
              </a:solidFill>
              <a:ln w="9525">
                <a:noFill/>
                <a:miter lim="800000"/>
                <a:headEnd/>
                <a:tailEnd/>
              </a:ln>
            </p:spPr>
            <p:txBody>
              <a:bodyPr/>
              <a:lstStyle/>
              <a:p>
                <a:endParaRPr lang="en-US" dirty="0"/>
              </a:p>
            </p:txBody>
          </p:sp>
          <p:sp>
            <p:nvSpPr>
              <p:cNvPr id="31059" name="Rectangle 167"/>
              <p:cNvSpPr>
                <a:spLocks noChangeArrowheads="1"/>
              </p:cNvSpPr>
              <p:nvPr/>
            </p:nvSpPr>
            <p:spPr bwMode="auto">
              <a:xfrm>
                <a:off x="1092" y="2008"/>
                <a:ext cx="6" cy="223"/>
              </a:xfrm>
              <a:prstGeom prst="rect">
                <a:avLst/>
              </a:prstGeom>
              <a:solidFill>
                <a:srgbClr val="000000"/>
              </a:solidFill>
              <a:ln w="9525">
                <a:noFill/>
                <a:miter lim="800000"/>
                <a:headEnd/>
                <a:tailEnd/>
              </a:ln>
            </p:spPr>
            <p:txBody>
              <a:bodyPr/>
              <a:lstStyle/>
              <a:p>
                <a:endParaRPr lang="en-US" dirty="0"/>
              </a:p>
            </p:txBody>
          </p:sp>
          <p:sp>
            <p:nvSpPr>
              <p:cNvPr id="31060" name="Rectangle 168"/>
              <p:cNvSpPr>
                <a:spLocks noChangeArrowheads="1"/>
              </p:cNvSpPr>
              <p:nvPr/>
            </p:nvSpPr>
            <p:spPr bwMode="auto">
              <a:xfrm>
                <a:off x="1092" y="2008"/>
                <a:ext cx="263" cy="5"/>
              </a:xfrm>
              <a:prstGeom prst="rect">
                <a:avLst/>
              </a:prstGeom>
              <a:solidFill>
                <a:srgbClr val="000000"/>
              </a:solidFill>
              <a:ln w="9525">
                <a:noFill/>
                <a:miter lim="800000"/>
                <a:headEnd/>
                <a:tailEnd/>
              </a:ln>
            </p:spPr>
            <p:txBody>
              <a:bodyPr/>
              <a:lstStyle/>
              <a:p>
                <a:endParaRPr lang="en-US" dirty="0"/>
              </a:p>
            </p:txBody>
          </p:sp>
          <p:sp>
            <p:nvSpPr>
              <p:cNvPr id="31061" name="Rectangle 169"/>
              <p:cNvSpPr>
                <a:spLocks noChangeArrowheads="1"/>
              </p:cNvSpPr>
              <p:nvPr/>
            </p:nvSpPr>
            <p:spPr bwMode="auto">
              <a:xfrm>
                <a:off x="1080" y="2008"/>
                <a:ext cx="6" cy="223"/>
              </a:xfrm>
              <a:prstGeom prst="rect">
                <a:avLst/>
              </a:prstGeom>
              <a:solidFill>
                <a:srgbClr val="000000"/>
              </a:solidFill>
              <a:ln w="9525">
                <a:noFill/>
                <a:miter lim="800000"/>
                <a:headEnd/>
                <a:tailEnd/>
              </a:ln>
            </p:spPr>
            <p:txBody>
              <a:bodyPr/>
              <a:lstStyle/>
              <a:p>
                <a:endParaRPr lang="en-US" dirty="0"/>
              </a:p>
            </p:txBody>
          </p:sp>
          <p:sp>
            <p:nvSpPr>
              <p:cNvPr id="31062" name="Rectangle 170"/>
              <p:cNvSpPr>
                <a:spLocks noChangeArrowheads="1"/>
              </p:cNvSpPr>
              <p:nvPr/>
            </p:nvSpPr>
            <p:spPr bwMode="auto">
              <a:xfrm>
                <a:off x="1152" y="2066"/>
                <a:ext cx="41"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a:t>
                </a:r>
                <a:endParaRPr lang="en-US" sz="5400" b="0" dirty="0">
                  <a:latin typeface="Book Antiqua" pitchFamily="18" charset="0"/>
                </a:endParaRPr>
              </a:p>
            </p:txBody>
          </p:sp>
          <p:sp>
            <p:nvSpPr>
              <p:cNvPr id="31063" name="Rectangle 171"/>
              <p:cNvSpPr>
                <a:spLocks noChangeArrowheads="1"/>
              </p:cNvSpPr>
              <p:nvPr/>
            </p:nvSpPr>
            <p:spPr bwMode="auto">
              <a:xfrm>
                <a:off x="1355" y="2008"/>
                <a:ext cx="6" cy="139"/>
              </a:xfrm>
              <a:prstGeom prst="rect">
                <a:avLst/>
              </a:prstGeom>
              <a:solidFill>
                <a:srgbClr val="000000"/>
              </a:solidFill>
              <a:ln w="9525">
                <a:noFill/>
                <a:miter lim="800000"/>
                <a:headEnd/>
                <a:tailEnd/>
              </a:ln>
            </p:spPr>
            <p:txBody>
              <a:bodyPr/>
              <a:lstStyle/>
              <a:p>
                <a:endParaRPr lang="en-US" dirty="0"/>
              </a:p>
            </p:txBody>
          </p:sp>
          <p:sp>
            <p:nvSpPr>
              <p:cNvPr id="31064" name="Rectangle 172"/>
              <p:cNvSpPr>
                <a:spLocks noChangeArrowheads="1"/>
              </p:cNvSpPr>
              <p:nvPr/>
            </p:nvSpPr>
            <p:spPr bwMode="auto">
              <a:xfrm>
                <a:off x="1355" y="2008"/>
                <a:ext cx="556" cy="5"/>
              </a:xfrm>
              <a:prstGeom prst="rect">
                <a:avLst/>
              </a:prstGeom>
              <a:solidFill>
                <a:srgbClr val="000000"/>
              </a:solidFill>
              <a:ln w="9525">
                <a:noFill/>
                <a:miter lim="800000"/>
                <a:headEnd/>
                <a:tailEnd/>
              </a:ln>
            </p:spPr>
            <p:txBody>
              <a:bodyPr/>
              <a:lstStyle/>
              <a:p>
                <a:endParaRPr lang="en-US" dirty="0"/>
              </a:p>
            </p:txBody>
          </p:sp>
          <p:sp>
            <p:nvSpPr>
              <p:cNvPr id="31065" name="Rectangle 173"/>
              <p:cNvSpPr>
                <a:spLocks noChangeArrowheads="1"/>
              </p:cNvSpPr>
              <p:nvPr/>
            </p:nvSpPr>
            <p:spPr bwMode="auto">
              <a:xfrm>
                <a:off x="1409" y="2038"/>
                <a:ext cx="252"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Chemical </a:t>
                </a:r>
                <a:endParaRPr lang="en-US" sz="5400" b="0" dirty="0">
                  <a:latin typeface="Book Antiqua" pitchFamily="18" charset="0"/>
                </a:endParaRPr>
              </a:p>
            </p:txBody>
          </p:sp>
          <p:sp>
            <p:nvSpPr>
              <p:cNvPr id="31066" name="Rectangle 174"/>
              <p:cNvSpPr>
                <a:spLocks noChangeArrowheads="1"/>
              </p:cNvSpPr>
              <p:nvPr/>
            </p:nvSpPr>
            <p:spPr bwMode="auto">
              <a:xfrm>
                <a:off x="1355" y="2147"/>
                <a:ext cx="6" cy="84"/>
              </a:xfrm>
              <a:prstGeom prst="rect">
                <a:avLst/>
              </a:prstGeom>
              <a:solidFill>
                <a:srgbClr val="000000"/>
              </a:solidFill>
              <a:ln w="9525">
                <a:noFill/>
                <a:miter lim="800000"/>
                <a:headEnd/>
                <a:tailEnd/>
              </a:ln>
            </p:spPr>
            <p:txBody>
              <a:bodyPr/>
              <a:lstStyle/>
              <a:p>
                <a:endParaRPr lang="en-US" dirty="0"/>
              </a:p>
            </p:txBody>
          </p:sp>
          <p:sp>
            <p:nvSpPr>
              <p:cNvPr id="31067" name="Rectangle 175"/>
              <p:cNvSpPr>
                <a:spLocks noChangeArrowheads="1"/>
              </p:cNvSpPr>
              <p:nvPr/>
            </p:nvSpPr>
            <p:spPr bwMode="auto">
              <a:xfrm>
                <a:off x="1409" y="2124"/>
                <a:ext cx="214"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(Helium)</a:t>
                </a:r>
                <a:endParaRPr lang="en-US" sz="5400" b="0" dirty="0">
                  <a:latin typeface="Book Antiqua" pitchFamily="18" charset="0"/>
                </a:endParaRPr>
              </a:p>
            </p:txBody>
          </p:sp>
          <p:sp>
            <p:nvSpPr>
              <p:cNvPr id="31068" name="Rectangle 176"/>
              <p:cNvSpPr>
                <a:spLocks noChangeArrowheads="1"/>
              </p:cNvSpPr>
              <p:nvPr/>
            </p:nvSpPr>
            <p:spPr bwMode="auto">
              <a:xfrm>
                <a:off x="1911" y="2008"/>
                <a:ext cx="6" cy="223"/>
              </a:xfrm>
              <a:prstGeom prst="rect">
                <a:avLst/>
              </a:prstGeom>
              <a:solidFill>
                <a:srgbClr val="000000"/>
              </a:solidFill>
              <a:ln w="9525">
                <a:noFill/>
                <a:miter lim="800000"/>
                <a:headEnd/>
                <a:tailEnd/>
              </a:ln>
            </p:spPr>
            <p:txBody>
              <a:bodyPr/>
              <a:lstStyle/>
              <a:p>
                <a:endParaRPr lang="en-US" dirty="0"/>
              </a:p>
            </p:txBody>
          </p:sp>
          <p:sp>
            <p:nvSpPr>
              <p:cNvPr id="31069" name="Rectangle 177"/>
              <p:cNvSpPr>
                <a:spLocks noChangeArrowheads="1"/>
              </p:cNvSpPr>
              <p:nvPr/>
            </p:nvSpPr>
            <p:spPr bwMode="auto">
              <a:xfrm>
                <a:off x="1911" y="2008"/>
                <a:ext cx="515" cy="5"/>
              </a:xfrm>
              <a:prstGeom prst="rect">
                <a:avLst/>
              </a:prstGeom>
              <a:solidFill>
                <a:srgbClr val="000000"/>
              </a:solidFill>
              <a:ln w="9525">
                <a:noFill/>
                <a:miter lim="800000"/>
                <a:headEnd/>
                <a:tailEnd/>
              </a:ln>
            </p:spPr>
            <p:txBody>
              <a:bodyPr/>
              <a:lstStyle/>
              <a:p>
                <a:endParaRPr lang="en-US" dirty="0"/>
              </a:p>
            </p:txBody>
          </p:sp>
          <p:sp>
            <p:nvSpPr>
              <p:cNvPr id="31070" name="Rectangle 178"/>
              <p:cNvSpPr>
                <a:spLocks noChangeArrowheads="1"/>
              </p:cNvSpPr>
              <p:nvPr/>
            </p:nvSpPr>
            <p:spPr bwMode="auto">
              <a:xfrm>
                <a:off x="1965" y="2066"/>
                <a:ext cx="14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a:t>
                </a:r>
                <a:endParaRPr lang="en-US" sz="5400" b="0" dirty="0">
                  <a:latin typeface="Book Antiqua" pitchFamily="18" charset="0"/>
                </a:endParaRPr>
              </a:p>
            </p:txBody>
          </p:sp>
          <p:sp>
            <p:nvSpPr>
              <p:cNvPr id="31071" name="Rectangle 179"/>
              <p:cNvSpPr>
                <a:spLocks noChangeArrowheads="1"/>
              </p:cNvSpPr>
              <p:nvPr/>
            </p:nvSpPr>
            <p:spPr bwMode="auto">
              <a:xfrm>
                <a:off x="2426" y="2008"/>
                <a:ext cx="5" cy="139"/>
              </a:xfrm>
              <a:prstGeom prst="rect">
                <a:avLst/>
              </a:prstGeom>
              <a:solidFill>
                <a:srgbClr val="000000"/>
              </a:solidFill>
              <a:ln w="9525">
                <a:noFill/>
                <a:miter lim="800000"/>
                <a:headEnd/>
                <a:tailEnd/>
              </a:ln>
            </p:spPr>
            <p:txBody>
              <a:bodyPr/>
              <a:lstStyle/>
              <a:p>
                <a:endParaRPr lang="en-US" dirty="0"/>
              </a:p>
            </p:txBody>
          </p:sp>
          <p:sp>
            <p:nvSpPr>
              <p:cNvPr id="31072" name="Rectangle 180"/>
              <p:cNvSpPr>
                <a:spLocks noChangeArrowheads="1"/>
              </p:cNvSpPr>
              <p:nvPr/>
            </p:nvSpPr>
            <p:spPr bwMode="auto">
              <a:xfrm>
                <a:off x="2426" y="2008"/>
                <a:ext cx="657" cy="5"/>
              </a:xfrm>
              <a:prstGeom prst="rect">
                <a:avLst/>
              </a:prstGeom>
              <a:solidFill>
                <a:srgbClr val="000000"/>
              </a:solidFill>
              <a:ln w="9525">
                <a:noFill/>
                <a:miter lim="800000"/>
                <a:headEnd/>
                <a:tailEnd/>
              </a:ln>
            </p:spPr>
            <p:txBody>
              <a:bodyPr/>
              <a:lstStyle/>
              <a:p>
                <a:endParaRPr lang="en-US" dirty="0"/>
              </a:p>
            </p:txBody>
          </p:sp>
          <p:sp>
            <p:nvSpPr>
              <p:cNvPr id="31073" name="Rectangle 181"/>
              <p:cNvSpPr>
                <a:spLocks noChangeArrowheads="1"/>
              </p:cNvSpPr>
              <p:nvPr/>
            </p:nvSpPr>
            <p:spPr bwMode="auto">
              <a:xfrm>
                <a:off x="2485" y="2031"/>
                <a:ext cx="164"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House</a:t>
                </a:r>
                <a:endParaRPr lang="en-US" sz="5400" b="0" dirty="0">
                  <a:latin typeface="Book Antiqua" pitchFamily="18" charset="0"/>
                </a:endParaRPr>
              </a:p>
            </p:txBody>
          </p:sp>
          <p:sp>
            <p:nvSpPr>
              <p:cNvPr id="31074" name="Rectangle 182"/>
              <p:cNvSpPr>
                <a:spLocks noChangeArrowheads="1"/>
              </p:cNvSpPr>
              <p:nvPr/>
            </p:nvSpPr>
            <p:spPr bwMode="auto">
              <a:xfrm>
                <a:off x="2426" y="2147"/>
                <a:ext cx="5" cy="84"/>
              </a:xfrm>
              <a:prstGeom prst="rect">
                <a:avLst/>
              </a:prstGeom>
              <a:solidFill>
                <a:srgbClr val="000000"/>
              </a:solidFill>
              <a:ln w="9525">
                <a:noFill/>
                <a:miter lim="800000"/>
                <a:headEnd/>
                <a:tailEnd/>
              </a:ln>
            </p:spPr>
            <p:txBody>
              <a:bodyPr/>
              <a:lstStyle/>
              <a:p>
                <a:endParaRPr lang="en-US" dirty="0"/>
              </a:p>
            </p:txBody>
          </p:sp>
          <p:sp>
            <p:nvSpPr>
              <p:cNvPr id="31075" name="Rectangle 183"/>
              <p:cNvSpPr>
                <a:spLocks noChangeArrowheads="1"/>
              </p:cNvSpPr>
              <p:nvPr/>
            </p:nvSpPr>
            <p:spPr bwMode="auto">
              <a:xfrm>
                <a:off x="2479" y="2117"/>
                <a:ext cx="17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Supply</a:t>
                </a:r>
                <a:endParaRPr lang="en-US" sz="5400" b="0" dirty="0">
                  <a:latin typeface="Book Antiqua" pitchFamily="18" charset="0"/>
                </a:endParaRPr>
              </a:p>
            </p:txBody>
          </p:sp>
          <p:sp>
            <p:nvSpPr>
              <p:cNvPr id="31076" name="Rectangle 184"/>
              <p:cNvSpPr>
                <a:spLocks noChangeArrowheads="1"/>
              </p:cNvSpPr>
              <p:nvPr/>
            </p:nvSpPr>
            <p:spPr bwMode="auto">
              <a:xfrm>
                <a:off x="3083" y="2008"/>
                <a:ext cx="6" cy="139"/>
              </a:xfrm>
              <a:prstGeom prst="rect">
                <a:avLst/>
              </a:prstGeom>
              <a:solidFill>
                <a:srgbClr val="000000"/>
              </a:solidFill>
              <a:ln w="9525">
                <a:noFill/>
                <a:miter lim="800000"/>
                <a:headEnd/>
                <a:tailEnd/>
              </a:ln>
            </p:spPr>
            <p:txBody>
              <a:bodyPr/>
              <a:lstStyle/>
              <a:p>
                <a:endParaRPr lang="en-US" dirty="0"/>
              </a:p>
            </p:txBody>
          </p:sp>
          <p:sp>
            <p:nvSpPr>
              <p:cNvPr id="31077" name="Rectangle 185"/>
              <p:cNvSpPr>
                <a:spLocks noChangeArrowheads="1"/>
              </p:cNvSpPr>
              <p:nvPr/>
            </p:nvSpPr>
            <p:spPr bwMode="auto">
              <a:xfrm>
                <a:off x="3083" y="2008"/>
                <a:ext cx="1573" cy="5"/>
              </a:xfrm>
              <a:prstGeom prst="rect">
                <a:avLst/>
              </a:prstGeom>
              <a:solidFill>
                <a:srgbClr val="000000"/>
              </a:solidFill>
              <a:ln w="9525">
                <a:noFill/>
                <a:miter lim="800000"/>
                <a:headEnd/>
                <a:tailEnd/>
              </a:ln>
            </p:spPr>
            <p:txBody>
              <a:bodyPr/>
              <a:lstStyle/>
              <a:p>
                <a:endParaRPr lang="en-US" dirty="0"/>
              </a:p>
            </p:txBody>
          </p:sp>
          <p:sp>
            <p:nvSpPr>
              <p:cNvPr id="31078" name="Rectangle 186"/>
              <p:cNvSpPr>
                <a:spLocks noChangeArrowheads="1"/>
              </p:cNvSpPr>
              <p:nvPr/>
            </p:nvSpPr>
            <p:spPr bwMode="auto">
              <a:xfrm>
                <a:off x="4650" y="2008"/>
                <a:ext cx="6" cy="139"/>
              </a:xfrm>
              <a:prstGeom prst="rect">
                <a:avLst/>
              </a:prstGeom>
              <a:solidFill>
                <a:srgbClr val="000000"/>
              </a:solidFill>
              <a:ln w="9525">
                <a:noFill/>
                <a:miter lim="800000"/>
                <a:headEnd/>
                <a:tailEnd/>
              </a:ln>
            </p:spPr>
            <p:txBody>
              <a:bodyPr/>
              <a:lstStyle/>
              <a:p>
                <a:endParaRPr lang="en-US" dirty="0"/>
              </a:p>
            </p:txBody>
          </p:sp>
          <p:sp>
            <p:nvSpPr>
              <p:cNvPr id="31079" name="Rectangle 187"/>
              <p:cNvSpPr>
                <a:spLocks noChangeArrowheads="1"/>
              </p:cNvSpPr>
              <p:nvPr/>
            </p:nvSpPr>
            <p:spPr bwMode="auto">
              <a:xfrm>
                <a:off x="4662" y="2008"/>
                <a:ext cx="6" cy="139"/>
              </a:xfrm>
              <a:prstGeom prst="rect">
                <a:avLst/>
              </a:prstGeom>
              <a:solidFill>
                <a:srgbClr val="000000"/>
              </a:solidFill>
              <a:ln w="9525">
                <a:noFill/>
                <a:miter lim="800000"/>
                <a:headEnd/>
                <a:tailEnd/>
              </a:ln>
            </p:spPr>
            <p:txBody>
              <a:bodyPr/>
              <a:lstStyle/>
              <a:p>
                <a:endParaRPr lang="en-US" dirty="0"/>
              </a:p>
            </p:txBody>
          </p:sp>
          <p:sp>
            <p:nvSpPr>
              <p:cNvPr id="31080" name="Rectangle 188"/>
              <p:cNvSpPr>
                <a:spLocks noChangeArrowheads="1"/>
              </p:cNvSpPr>
              <p:nvPr/>
            </p:nvSpPr>
            <p:spPr bwMode="auto">
              <a:xfrm>
                <a:off x="3137" y="2038"/>
                <a:ext cx="906"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On/Off switch at Helium compressor</a:t>
                </a:r>
                <a:endParaRPr lang="en-US" sz="5400" b="0" dirty="0">
                  <a:latin typeface="Book Antiqua" pitchFamily="18" charset="0"/>
                </a:endParaRPr>
              </a:p>
            </p:txBody>
          </p:sp>
          <p:sp>
            <p:nvSpPr>
              <p:cNvPr id="31081" name="Rectangle 189"/>
              <p:cNvSpPr>
                <a:spLocks noChangeArrowheads="1"/>
              </p:cNvSpPr>
              <p:nvPr/>
            </p:nvSpPr>
            <p:spPr bwMode="auto">
              <a:xfrm>
                <a:off x="3083" y="2147"/>
                <a:ext cx="6" cy="84"/>
              </a:xfrm>
              <a:prstGeom prst="rect">
                <a:avLst/>
              </a:prstGeom>
              <a:solidFill>
                <a:srgbClr val="000000"/>
              </a:solidFill>
              <a:ln w="9525">
                <a:noFill/>
                <a:miter lim="800000"/>
                <a:headEnd/>
                <a:tailEnd/>
              </a:ln>
            </p:spPr>
            <p:txBody>
              <a:bodyPr/>
              <a:lstStyle/>
              <a:p>
                <a:endParaRPr lang="en-US" dirty="0"/>
              </a:p>
            </p:txBody>
          </p:sp>
          <p:sp>
            <p:nvSpPr>
              <p:cNvPr id="31082" name="Rectangle 190"/>
              <p:cNvSpPr>
                <a:spLocks noChangeArrowheads="1"/>
              </p:cNvSpPr>
              <p:nvPr/>
            </p:nvSpPr>
            <p:spPr bwMode="auto">
              <a:xfrm>
                <a:off x="4650" y="2147"/>
                <a:ext cx="6" cy="84"/>
              </a:xfrm>
              <a:prstGeom prst="rect">
                <a:avLst/>
              </a:prstGeom>
              <a:solidFill>
                <a:srgbClr val="000000"/>
              </a:solidFill>
              <a:ln w="9525">
                <a:noFill/>
                <a:miter lim="800000"/>
                <a:headEnd/>
                <a:tailEnd/>
              </a:ln>
            </p:spPr>
            <p:txBody>
              <a:bodyPr/>
              <a:lstStyle/>
              <a:p>
                <a:endParaRPr lang="en-US" dirty="0"/>
              </a:p>
            </p:txBody>
          </p:sp>
          <p:sp>
            <p:nvSpPr>
              <p:cNvPr id="31083" name="Rectangle 191"/>
              <p:cNvSpPr>
                <a:spLocks noChangeArrowheads="1"/>
              </p:cNvSpPr>
              <p:nvPr/>
            </p:nvSpPr>
            <p:spPr bwMode="auto">
              <a:xfrm>
                <a:off x="4662" y="2147"/>
                <a:ext cx="6" cy="84"/>
              </a:xfrm>
              <a:prstGeom prst="rect">
                <a:avLst/>
              </a:prstGeom>
              <a:solidFill>
                <a:srgbClr val="000000"/>
              </a:solidFill>
              <a:ln w="9525">
                <a:noFill/>
                <a:miter lim="800000"/>
                <a:headEnd/>
                <a:tailEnd/>
              </a:ln>
            </p:spPr>
            <p:txBody>
              <a:bodyPr/>
              <a:lstStyle/>
              <a:p>
                <a:endParaRPr lang="en-US" dirty="0"/>
              </a:p>
            </p:txBody>
          </p:sp>
          <p:sp>
            <p:nvSpPr>
              <p:cNvPr id="31084" name="Rectangle 192"/>
              <p:cNvSpPr>
                <a:spLocks noChangeArrowheads="1"/>
              </p:cNvSpPr>
              <p:nvPr/>
            </p:nvSpPr>
            <p:spPr bwMode="auto">
              <a:xfrm>
                <a:off x="3137" y="2124"/>
                <a:ext cx="64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in basement support area</a:t>
                </a:r>
                <a:endParaRPr lang="en-US" sz="5400" b="0" dirty="0">
                  <a:latin typeface="Book Antiqua" pitchFamily="18" charset="0"/>
                </a:endParaRPr>
              </a:p>
            </p:txBody>
          </p:sp>
          <p:sp>
            <p:nvSpPr>
              <p:cNvPr id="31085" name="Rectangle 193"/>
              <p:cNvSpPr>
                <a:spLocks noChangeArrowheads="1"/>
              </p:cNvSpPr>
              <p:nvPr/>
            </p:nvSpPr>
            <p:spPr bwMode="auto">
              <a:xfrm>
                <a:off x="1092" y="2231"/>
                <a:ext cx="6" cy="134"/>
              </a:xfrm>
              <a:prstGeom prst="rect">
                <a:avLst/>
              </a:prstGeom>
              <a:solidFill>
                <a:srgbClr val="000000"/>
              </a:solidFill>
              <a:ln w="9525">
                <a:noFill/>
                <a:miter lim="800000"/>
                <a:headEnd/>
                <a:tailEnd/>
              </a:ln>
            </p:spPr>
            <p:txBody>
              <a:bodyPr/>
              <a:lstStyle/>
              <a:p>
                <a:endParaRPr lang="en-US" dirty="0"/>
              </a:p>
            </p:txBody>
          </p:sp>
          <p:sp>
            <p:nvSpPr>
              <p:cNvPr id="31086" name="Rectangle 194"/>
              <p:cNvSpPr>
                <a:spLocks noChangeArrowheads="1"/>
              </p:cNvSpPr>
              <p:nvPr/>
            </p:nvSpPr>
            <p:spPr bwMode="auto">
              <a:xfrm>
                <a:off x="1092" y="2231"/>
                <a:ext cx="263" cy="5"/>
              </a:xfrm>
              <a:prstGeom prst="rect">
                <a:avLst/>
              </a:prstGeom>
              <a:solidFill>
                <a:srgbClr val="000000"/>
              </a:solidFill>
              <a:ln w="9525">
                <a:noFill/>
                <a:miter lim="800000"/>
                <a:headEnd/>
                <a:tailEnd/>
              </a:ln>
            </p:spPr>
            <p:txBody>
              <a:bodyPr/>
              <a:lstStyle/>
              <a:p>
                <a:endParaRPr lang="en-US" dirty="0"/>
              </a:p>
            </p:txBody>
          </p:sp>
          <p:sp>
            <p:nvSpPr>
              <p:cNvPr id="31087" name="Rectangle 195"/>
              <p:cNvSpPr>
                <a:spLocks noChangeArrowheads="1"/>
              </p:cNvSpPr>
              <p:nvPr/>
            </p:nvSpPr>
            <p:spPr bwMode="auto">
              <a:xfrm>
                <a:off x="1092" y="2360"/>
                <a:ext cx="263" cy="5"/>
              </a:xfrm>
              <a:prstGeom prst="rect">
                <a:avLst/>
              </a:prstGeom>
              <a:solidFill>
                <a:srgbClr val="000000"/>
              </a:solidFill>
              <a:ln w="9525">
                <a:noFill/>
                <a:miter lim="800000"/>
                <a:headEnd/>
                <a:tailEnd/>
              </a:ln>
            </p:spPr>
            <p:txBody>
              <a:bodyPr/>
              <a:lstStyle/>
              <a:p>
                <a:endParaRPr lang="en-US" dirty="0"/>
              </a:p>
            </p:txBody>
          </p:sp>
          <p:sp>
            <p:nvSpPr>
              <p:cNvPr id="31088" name="Rectangle 196"/>
              <p:cNvSpPr>
                <a:spLocks noChangeArrowheads="1"/>
              </p:cNvSpPr>
              <p:nvPr/>
            </p:nvSpPr>
            <p:spPr bwMode="auto">
              <a:xfrm>
                <a:off x="1080" y="2231"/>
                <a:ext cx="6" cy="144"/>
              </a:xfrm>
              <a:prstGeom prst="rect">
                <a:avLst/>
              </a:prstGeom>
              <a:solidFill>
                <a:srgbClr val="000000"/>
              </a:solidFill>
              <a:ln w="9525">
                <a:noFill/>
                <a:miter lim="800000"/>
                <a:headEnd/>
                <a:tailEnd/>
              </a:ln>
            </p:spPr>
            <p:txBody>
              <a:bodyPr/>
              <a:lstStyle/>
              <a:p>
                <a:endParaRPr lang="en-US" dirty="0"/>
              </a:p>
            </p:txBody>
          </p:sp>
          <p:sp>
            <p:nvSpPr>
              <p:cNvPr id="31089" name="Rectangle 197"/>
              <p:cNvSpPr>
                <a:spLocks noChangeArrowheads="1"/>
              </p:cNvSpPr>
              <p:nvPr/>
            </p:nvSpPr>
            <p:spPr bwMode="auto">
              <a:xfrm>
                <a:off x="1080" y="2370"/>
                <a:ext cx="275" cy="5"/>
              </a:xfrm>
              <a:prstGeom prst="rect">
                <a:avLst/>
              </a:prstGeom>
              <a:solidFill>
                <a:srgbClr val="000000"/>
              </a:solidFill>
              <a:ln w="9525">
                <a:noFill/>
                <a:miter lim="800000"/>
                <a:headEnd/>
                <a:tailEnd/>
              </a:ln>
            </p:spPr>
            <p:txBody>
              <a:bodyPr/>
              <a:lstStyle/>
              <a:p>
                <a:endParaRPr lang="en-US" dirty="0"/>
              </a:p>
            </p:txBody>
          </p:sp>
          <p:sp>
            <p:nvSpPr>
              <p:cNvPr id="31090" name="Rectangle 198"/>
              <p:cNvSpPr>
                <a:spLocks noChangeArrowheads="1"/>
              </p:cNvSpPr>
              <p:nvPr/>
            </p:nvSpPr>
            <p:spPr bwMode="auto">
              <a:xfrm>
                <a:off x="1152" y="2289"/>
                <a:ext cx="3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E</a:t>
                </a:r>
                <a:endParaRPr lang="en-US" sz="5400" b="0" dirty="0">
                  <a:latin typeface="Book Antiqua" pitchFamily="18" charset="0"/>
                </a:endParaRPr>
              </a:p>
            </p:txBody>
          </p:sp>
          <p:sp>
            <p:nvSpPr>
              <p:cNvPr id="31091" name="Rectangle 199"/>
              <p:cNvSpPr>
                <a:spLocks noChangeArrowheads="1"/>
              </p:cNvSpPr>
              <p:nvPr/>
            </p:nvSpPr>
            <p:spPr bwMode="auto">
              <a:xfrm>
                <a:off x="1355" y="2231"/>
                <a:ext cx="6" cy="144"/>
              </a:xfrm>
              <a:prstGeom prst="rect">
                <a:avLst/>
              </a:prstGeom>
              <a:solidFill>
                <a:srgbClr val="000000"/>
              </a:solidFill>
              <a:ln w="9525">
                <a:noFill/>
                <a:miter lim="800000"/>
                <a:headEnd/>
                <a:tailEnd/>
              </a:ln>
            </p:spPr>
            <p:txBody>
              <a:bodyPr/>
              <a:lstStyle/>
              <a:p>
                <a:endParaRPr lang="en-US" dirty="0"/>
              </a:p>
            </p:txBody>
          </p:sp>
          <p:sp>
            <p:nvSpPr>
              <p:cNvPr id="31092" name="Rectangle 200"/>
              <p:cNvSpPr>
                <a:spLocks noChangeArrowheads="1"/>
              </p:cNvSpPr>
              <p:nvPr/>
            </p:nvSpPr>
            <p:spPr bwMode="auto">
              <a:xfrm>
                <a:off x="1355" y="2231"/>
                <a:ext cx="556" cy="5"/>
              </a:xfrm>
              <a:prstGeom prst="rect">
                <a:avLst/>
              </a:prstGeom>
              <a:solidFill>
                <a:srgbClr val="000000"/>
              </a:solidFill>
              <a:ln w="9525">
                <a:noFill/>
                <a:miter lim="800000"/>
                <a:headEnd/>
                <a:tailEnd/>
              </a:ln>
            </p:spPr>
            <p:txBody>
              <a:bodyPr/>
              <a:lstStyle/>
              <a:p>
                <a:endParaRPr lang="en-US" dirty="0"/>
              </a:p>
            </p:txBody>
          </p:sp>
          <p:sp>
            <p:nvSpPr>
              <p:cNvPr id="31093" name="Rectangle 201"/>
              <p:cNvSpPr>
                <a:spLocks noChangeArrowheads="1"/>
              </p:cNvSpPr>
              <p:nvPr/>
            </p:nvSpPr>
            <p:spPr bwMode="auto">
              <a:xfrm>
                <a:off x="1355" y="2370"/>
                <a:ext cx="556" cy="5"/>
              </a:xfrm>
              <a:prstGeom prst="rect">
                <a:avLst/>
              </a:prstGeom>
              <a:solidFill>
                <a:srgbClr val="000000"/>
              </a:solidFill>
              <a:ln w="9525">
                <a:noFill/>
                <a:miter lim="800000"/>
                <a:headEnd/>
                <a:tailEnd/>
              </a:ln>
            </p:spPr>
            <p:txBody>
              <a:bodyPr/>
              <a:lstStyle/>
              <a:p>
                <a:endParaRPr lang="en-US" dirty="0"/>
              </a:p>
            </p:txBody>
          </p:sp>
          <p:sp>
            <p:nvSpPr>
              <p:cNvPr id="31094" name="Rectangle 202"/>
              <p:cNvSpPr>
                <a:spLocks noChangeArrowheads="1"/>
              </p:cNvSpPr>
              <p:nvPr/>
            </p:nvSpPr>
            <p:spPr bwMode="auto">
              <a:xfrm>
                <a:off x="1409" y="2263"/>
                <a:ext cx="22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Thermal </a:t>
                </a:r>
                <a:endParaRPr lang="en-US" sz="5400" b="0" dirty="0">
                  <a:latin typeface="Book Antiqua" pitchFamily="18" charset="0"/>
                </a:endParaRPr>
              </a:p>
            </p:txBody>
          </p:sp>
        </p:grpSp>
        <p:sp>
          <p:nvSpPr>
            <p:cNvPr id="30727" name="Rectangle 204"/>
            <p:cNvSpPr>
              <a:spLocks noChangeArrowheads="1"/>
            </p:cNvSpPr>
            <p:nvPr/>
          </p:nvSpPr>
          <p:spPr bwMode="auto">
            <a:xfrm>
              <a:off x="1911" y="2231"/>
              <a:ext cx="6" cy="144"/>
            </a:xfrm>
            <a:prstGeom prst="rect">
              <a:avLst/>
            </a:prstGeom>
            <a:solidFill>
              <a:srgbClr val="000000"/>
            </a:solidFill>
            <a:ln w="9525">
              <a:noFill/>
              <a:miter lim="800000"/>
              <a:headEnd/>
              <a:tailEnd/>
            </a:ln>
          </p:spPr>
          <p:txBody>
            <a:bodyPr/>
            <a:lstStyle/>
            <a:p>
              <a:endParaRPr lang="en-US" dirty="0"/>
            </a:p>
          </p:txBody>
        </p:sp>
        <p:sp>
          <p:nvSpPr>
            <p:cNvPr id="30728" name="Rectangle 205"/>
            <p:cNvSpPr>
              <a:spLocks noChangeArrowheads="1"/>
            </p:cNvSpPr>
            <p:nvPr/>
          </p:nvSpPr>
          <p:spPr bwMode="auto">
            <a:xfrm>
              <a:off x="1911" y="2231"/>
              <a:ext cx="515" cy="5"/>
            </a:xfrm>
            <a:prstGeom prst="rect">
              <a:avLst/>
            </a:prstGeom>
            <a:solidFill>
              <a:srgbClr val="000000"/>
            </a:solidFill>
            <a:ln w="9525">
              <a:noFill/>
              <a:miter lim="800000"/>
              <a:headEnd/>
              <a:tailEnd/>
            </a:ln>
          </p:spPr>
          <p:txBody>
            <a:bodyPr/>
            <a:lstStyle/>
            <a:p>
              <a:endParaRPr lang="en-US" dirty="0"/>
            </a:p>
          </p:txBody>
        </p:sp>
        <p:sp>
          <p:nvSpPr>
            <p:cNvPr id="30729" name="Rectangle 206"/>
            <p:cNvSpPr>
              <a:spLocks noChangeArrowheads="1"/>
            </p:cNvSpPr>
            <p:nvPr/>
          </p:nvSpPr>
          <p:spPr bwMode="auto">
            <a:xfrm>
              <a:off x="1911" y="2370"/>
              <a:ext cx="515" cy="5"/>
            </a:xfrm>
            <a:prstGeom prst="rect">
              <a:avLst/>
            </a:prstGeom>
            <a:solidFill>
              <a:srgbClr val="000000"/>
            </a:solidFill>
            <a:ln w="9525">
              <a:noFill/>
              <a:miter lim="800000"/>
              <a:headEnd/>
              <a:tailEnd/>
            </a:ln>
          </p:spPr>
          <p:txBody>
            <a:bodyPr/>
            <a:lstStyle/>
            <a:p>
              <a:endParaRPr lang="en-US" dirty="0"/>
            </a:p>
          </p:txBody>
        </p:sp>
        <p:sp>
          <p:nvSpPr>
            <p:cNvPr id="30730" name="Rectangle 207"/>
            <p:cNvSpPr>
              <a:spLocks noChangeArrowheads="1"/>
            </p:cNvSpPr>
            <p:nvPr/>
          </p:nvSpPr>
          <p:spPr bwMode="auto">
            <a:xfrm>
              <a:off x="1965" y="2261"/>
              <a:ext cx="14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a:t>
              </a:r>
              <a:endParaRPr lang="en-US" sz="5400" b="0" dirty="0">
                <a:latin typeface="Book Antiqua" pitchFamily="18" charset="0"/>
              </a:endParaRPr>
            </a:p>
          </p:txBody>
        </p:sp>
        <p:sp>
          <p:nvSpPr>
            <p:cNvPr id="30731" name="Rectangle 208"/>
            <p:cNvSpPr>
              <a:spLocks noChangeArrowheads="1"/>
            </p:cNvSpPr>
            <p:nvPr/>
          </p:nvSpPr>
          <p:spPr bwMode="auto">
            <a:xfrm>
              <a:off x="2426" y="2231"/>
              <a:ext cx="5" cy="144"/>
            </a:xfrm>
            <a:prstGeom prst="rect">
              <a:avLst/>
            </a:prstGeom>
            <a:solidFill>
              <a:srgbClr val="000000"/>
            </a:solidFill>
            <a:ln w="9525">
              <a:noFill/>
              <a:miter lim="800000"/>
              <a:headEnd/>
              <a:tailEnd/>
            </a:ln>
          </p:spPr>
          <p:txBody>
            <a:bodyPr/>
            <a:lstStyle/>
            <a:p>
              <a:endParaRPr lang="en-US" dirty="0"/>
            </a:p>
          </p:txBody>
        </p:sp>
        <p:sp>
          <p:nvSpPr>
            <p:cNvPr id="30732" name="Rectangle 209"/>
            <p:cNvSpPr>
              <a:spLocks noChangeArrowheads="1"/>
            </p:cNvSpPr>
            <p:nvPr/>
          </p:nvSpPr>
          <p:spPr bwMode="auto">
            <a:xfrm>
              <a:off x="2426" y="2231"/>
              <a:ext cx="657" cy="5"/>
            </a:xfrm>
            <a:prstGeom prst="rect">
              <a:avLst/>
            </a:prstGeom>
            <a:solidFill>
              <a:srgbClr val="000000"/>
            </a:solidFill>
            <a:ln w="9525">
              <a:noFill/>
              <a:miter lim="800000"/>
              <a:headEnd/>
              <a:tailEnd/>
            </a:ln>
          </p:spPr>
          <p:txBody>
            <a:bodyPr/>
            <a:lstStyle/>
            <a:p>
              <a:endParaRPr lang="en-US" dirty="0"/>
            </a:p>
          </p:txBody>
        </p:sp>
        <p:sp>
          <p:nvSpPr>
            <p:cNvPr id="30733" name="Rectangle 210"/>
            <p:cNvSpPr>
              <a:spLocks noChangeArrowheads="1"/>
            </p:cNvSpPr>
            <p:nvPr/>
          </p:nvSpPr>
          <p:spPr bwMode="auto">
            <a:xfrm>
              <a:off x="2426" y="2370"/>
              <a:ext cx="657" cy="5"/>
            </a:xfrm>
            <a:prstGeom prst="rect">
              <a:avLst/>
            </a:prstGeom>
            <a:solidFill>
              <a:srgbClr val="000000"/>
            </a:solidFill>
            <a:ln w="9525">
              <a:noFill/>
              <a:miter lim="800000"/>
              <a:headEnd/>
              <a:tailEnd/>
            </a:ln>
          </p:spPr>
          <p:txBody>
            <a:bodyPr/>
            <a:lstStyle/>
            <a:p>
              <a:endParaRPr lang="en-US" dirty="0"/>
            </a:p>
          </p:txBody>
        </p:sp>
        <p:sp>
          <p:nvSpPr>
            <p:cNvPr id="30734" name="Rectangle 211"/>
            <p:cNvSpPr>
              <a:spLocks noChangeArrowheads="1"/>
            </p:cNvSpPr>
            <p:nvPr/>
          </p:nvSpPr>
          <p:spPr bwMode="auto">
            <a:xfrm>
              <a:off x="2485" y="2261"/>
              <a:ext cx="120"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Heat</a:t>
              </a:r>
              <a:endParaRPr lang="en-US" sz="5400" b="0" dirty="0">
                <a:latin typeface="Book Antiqua" pitchFamily="18" charset="0"/>
              </a:endParaRPr>
            </a:p>
          </p:txBody>
        </p:sp>
        <p:sp>
          <p:nvSpPr>
            <p:cNvPr id="30735" name="Rectangle 212"/>
            <p:cNvSpPr>
              <a:spLocks noChangeArrowheads="1"/>
            </p:cNvSpPr>
            <p:nvPr/>
          </p:nvSpPr>
          <p:spPr bwMode="auto">
            <a:xfrm>
              <a:off x="3083" y="2231"/>
              <a:ext cx="6" cy="144"/>
            </a:xfrm>
            <a:prstGeom prst="rect">
              <a:avLst/>
            </a:prstGeom>
            <a:solidFill>
              <a:srgbClr val="000000"/>
            </a:solidFill>
            <a:ln w="9525">
              <a:noFill/>
              <a:miter lim="800000"/>
              <a:headEnd/>
              <a:tailEnd/>
            </a:ln>
          </p:spPr>
          <p:txBody>
            <a:bodyPr/>
            <a:lstStyle/>
            <a:p>
              <a:endParaRPr lang="en-US" dirty="0"/>
            </a:p>
          </p:txBody>
        </p:sp>
        <p:sp>
          <p:nvSpPr>
            <p:cNvPr id="30736" name="Rectangle 213"/>
            <p:cNvSpPr>
              <a:spLocks noChangeArrowheads="1"/>
            </p:cNvSpPr>
            <p:nvPr/>
          </p:nvSpPr>
          <p:spPr bwMode="auto">
            <a:xfrm>
              <a:off x="3083" y="2231"/>
              <a:ext cx="1573" cy="5"/>
            </a:xfrm>
            <a:prstGeom prst="rect">
              <a:avLst/>
            </a:prstGeom>
            <a:solidFill>
              <a:srgbClr val="000000"/>
            </a:solidFill>
            <a:ln w="9525">
              <a:noFill/>
              <a:miter lim="800000"/>
              <a:headEnd/>
              <a:tailEnd/>
            </a:ln>
          </p:spPr>
          <p:txBody>
            <a:bodyPr/>
            <a:lstStyle/>
            <a:p>
              <a:endParaRPr lang="en-US" dirty="0"/>
            </a:p>
          </p:txBody>
        </p:sp>
        <p:sp>
          <p:nvSpPr>
            <p:cNvPr id="30737" name="Rectangle 214"/>
            <p:cNvSpPr>
              <a:spLocks noChangeArrowheads="1"/>
            </p:cNvSpPr>
            <p:nvPr/>
          </p:nvSpPr>
          <p:spPr bwMode="auto">
            <a:xfrm>
              <a:off x="4650" y="2231"/>
              <a:ext cx="6" cy="144"/>
            </a:xfrm>
            <a:prstGeom prst="rect">
              <a:avLst/>
            </a:prstGeom>
            <a:solidFill>
              <a:srgbClr val="000000"/>
            </a:solidFill>
            <a:ln w="9525">
              <a:noFill/>
              <a:miter lim="800000"/>
              <a:headEnd/>
              <a:tailEnd/>
            </a:ln>
          </p:spPr>
          <p:txBody>
            <a:bodyPr/>
            <a:lstStyle/>
            <a:p>
              <a:endParaRPr lang="en-US" dirty="0"/>
            </a:p>
          </p:txBody>
        </p:sp>
        <p:sp>
          <p:nvSpPr>
            <p:cNvPr id="30738" name="Rectangle 215"/>
            <p:cNvSpPr>
              <a:spLocks noChangeArrowheads="1"/>
            </p:cNvSpPr>
            <p:nvPr/>
          </p:nvSpPr>
          <p:spPr bwMode="auto">
            <a:xfrm>
              <a:off x="3083" y="2370"/>
              <a:ext cx="1573" cy="5"/>
            </a:xfrm>
            <a:prstGeom prst="rect">
              <a:avLst/>
            </a:prstGeom>
            <a:solidFill>
              <a:srgbClr val="000000"/>
            </a:solidFill>
            <a:ln w="9525">
              <a:noFill/>
              <a:miter lim="800000"/>
              <a:headEnd/>
              <a:tailEnd/>
            </a:ln>
          </p:spPr>
          <p:txBody>
            <a:bodyPr/>
            <a:lstStyle/>
            <a:p>
              <a:endParaRPr lang="en-US" dirty="0"/>
            </a:p>
          </p:txBody>
        </p:sp>
        <p:sp>
          <p:nvSpPr>
            <p:cNvPr id="30739" name="Rectangle 216"/>
            <p:cNvSpPr>
              <a:spLocks noChangeArrowheads="1"/>
            </p:cNvSpPr>
            <p:nvPr/>
          </p:nvSpPr>
          <p:spPr bwMode="auto">
            <a:xfrm>
              <a:off x="4662" y="2231"/>
              <a:ext cx="6" cy="144"/>
            </a:xfrm>
            <a:prstGeom prst="rect">
              <a:avLst/>
            </a:prstGeom>
            <a:solidFill>
              <a:srgbClr val="000000"/>
            </a:solidFill>
            <a:ln w="9525">
              <a:noFill/>
              <a:miter lim="800000"/>
              <a:headEnd/>
              <a:tailEnd/>
            </a:ln>
          </p:spPr>
          <p:txBody>
            <a:bodyPr/>
            <a:lstStyle/>
            <a:p>
              <a:endParaRPr lang="en-US" dirty="0"/>
            </a:p>
          </p:txBody>
        </p:sp>
        <p:sp>
          <p:nvSpPr>
            <p:cNvPr id="30740" name="Rectangle 217"/>
            <p:cNvSpPr>
              <a:spLocks noChangeArrowheads="1"/>
            </p:cNvSpPr>
            <p:nvPr/>
          </p:nvSpPr>
          <p:spPr bwMode="auto">
            <a:xfrm>
              <a:off x="3137" y="2289"/>
              <a:ext cx="717"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Flexible electric heating tape</a:t>
              </a:r>
              <a:endParaRPr lang="en-US" sz="5400" b="0" dirty="0">
                <a:latin typeface="Book Antiqua" pitchFamily="18" charset="0"/>
              </a:endParaRPr>
            </a:p>
          </p:txBody>
        </p:sp>
        <p:sp>
          <p:nvSpPr>
            <p:cNvPr id="30741" name="Rectangle 218"/>
            <p:cNvSpPr>
              <a:spLocks noChangeArrowheads="1"/>
            </p:cNvSpPr>
            <p:nvPr/>
          </p:nvSpPr>
          <p:spPr bwMode="auto">
            <a:xfrm>
              <a:off x="1092" y="2470"/>
              <a:ext cx="335" cy="417"/>
            </a:xfrm>
            <a:prstGeom prst="rect">
              <a:avLst/>
            </a:prstGeom>
            <a:solidFill>
              <a:srgbClr val="CCCCCC"/>
            </a:solidFill>
            <a:ln w="9525">
              <a:noFill/>
              <a:miter lim="800000"/>
              <a:headEnd/>
              <a:tailEnd/>
            </a:ln>
          </p:spPr>
          <p:txBody>
            <a:bodyPr/>
            <a:lstStyle/>
            <a:p>
              <a:endParaRPr lang="en-US" dirty="0"/>
            </a:p>
          </p:txBody>
        </p:sp>
        <p:sp>
          <p:nvSpPr>
            <p:cNvPr id="30742" name="Rectangle 219"/>
            <p:cNvSpPr>
              <a:spLocks noChangeArrowheads="1"/>
            </p:cNvSpPr>
            <p:nvPr/>
          </p:nvSpPr>
          <p:spPr bwMode="auto">
            <a:xfrm>
              <a:off x="1092" y="2470"/>
              <a:ext cx="6" cy="417"/>
            </a:xfrm>
            <a:prstGeom prst="rect">
              <a:avLst/>
            </a:prstGeom>
            <a:solidFill>
              <a:srgbClr val="000000"/>
            </a:solidFill>
            <a:ln w="9525">
              <a:noFill/>
              <a:miter lim="800000"/>
              <a:headEnd/>
              <a:tailEnd/>
            </a:ln>
          </p:spPr>
          <p:txBody>
            <a:bodyPr/>
            <a:lstStyle/>
            <a:p>
              <a:endParaRPr lang="en-US" dirty="0"/>
            </a:p>
          </p:txBody>
        </p:sp>
        <p:sp>
          <p:nvSpPr>
            <p:cNvPr id="30743" name="Rectangle 220"/>
            <p:cNvSpPr>
              <a:spLocks noChangeArrowheads="1"/>
            </p:cNvSpPr>
            <p:nvPr/>
          </p:nvSpPr>
          <p:spPr bwMode="auto">
            <a:xfrm>
              <a:off x="1092" y="2470"/>
              <a:ext cx="335" cy="5"/>
            </a:xfrm>
            <a:prstGeom prst="rect">
              <a:avLst/>
            </a:prstGeom>
            <a:solidFill>
              <a:srgbClr val="000000"/>
            </a:solidFill>
            <a:ln w="9525">
              <a:noFill/>
              <a:miter lim="800000"/>
              <a:headEnd/>
              <a:tailEnd/>
            </a:ln>
          </p:spPr>
          <p:txBody>
            <a:bodyPr/>
            <a:lstStyle/>
            <a:p>
              <a:endParaRPr lang="en-US" dirty="0"/>
            </a:p>
          </p:txBody>
        </p:sp>
        <p:sp>
          <p:nvSpPr>
            <p:cNvPr id="30744" name="Rectangle 221"/>
            <p:cNvSpPr>
              <a:spLocks noChangeArrowheads="1"/>
            </p:cNvSpPr>
            <p:nvPr/>
          </p:nvSpPr>
          <p:spPr bwMode="auto">
            <a:xfrm>
              <a:off x="1080" y="2460"/>
              <a:ext cx="6" cy="427"/>
            </a:xfrm>
            <a:prstGeom prst="rect">
              <a:avLst/>
            </a:prstGeom>
            <a:solidFill>
              <a:srgbClr val="000000"/>
            </a:solidFill>
            <a:ln w="9525">
              <a:noFill/>
              <a:miter lim="800000"/>
              <a:headEnd/>
              <a:tailEnd/>
            </a:ln>
          </p:spPr>
          <p:txBody>
            <a:bodyPr/>
            <a:lstStyle/>
            <a:p>
              <a:endParaRPr lang="en-US" dirty="0"/>
            </a:p>
          </p:txBody>
        </p:sp>
        <p:sp>
          <p:nvSpPr>
            <p:cNvPr id="30745" name="Rectangle 222"/>
            <p:cNvSpPr>
              <a:spLocks noChangeArrowheads="1"/>
            </p:cNvSpPr>
            <p:nvPr/>
          </p:nvSpPr>
          <p:spPr bwMode="auto">
            <a:xfrm>
              <a:off x="1080" y="2460"/>
              <a:ext cx="347" cy="5"/>
            </a:xfrm>
            <a:prstGeom prst="rect">
              <a:avLst/>
            </a:prstGeom>
            <a:solidFill>
              <a:srgbClr val="000000"/>
            </a:solidFill>
            <a:ln w="9525">
              <a:noFill/>
              <a:miter lim="800000"/>
              <a:headEnd/>
              <a:tailEnd/>
            </a:ln>
          </p:spPr>
          <p:txBody>
            <a:bodyPr/>
            <a:lstStyle/>
            <a:p>
              <a:endParaRPr lang="en-US" dirty="0"/>
            </a:p>
          </p:txBody>
        </p:sp>
        <p:sp>
          <p:nvSpPr>
            <p:cNvPr id="30746" name="Rectangle 223"/>
            <p:cNvSpPr>
              <a:spLocks noChangeArrowheads="1"/>
            </p:cNvSpPr>
            <p:nvPr/>
          </p:nvSpPr>
          <p:spPr bwMode="auto">
            <a:xfrm>
              <a:off x="1164" y="2534"/>
              <a:ext cx="12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Step</a:t>
              </a:r>
              <a:endParaRPr lang="en-US" sz="5400" b="0" dirty="0">
                <a:latin typeface="Book Antiqua" pitchFamily="18" charset="0"/>
              </a:endParaRPr>
            </a:p>
          </p:txBody>
        </p:sp>
        <p:sp>
          <p:nvSpPr>
            <p:cNvPr id="30747" name="Rectangle 224"/>
            <p:cNvSpPr>
              <a:spLocks noChangeArrowheads="1"/>
            </p:cNvSpPr>
            <p:nvPr/>
          </p:nvSpPr>
          <p:spPr bwMode="auto">
            <a:xfrm>
              <a:off x="1427" y="2470"/>
              <a:ext cx="658" cy="144"/>
            </a:xfrm>
            <a:prstGeom prst="rect">
              <a:avLst/>
            </a:prstGeom>
            <a:solidFill>
              <a:srgbClr val="CCCCCC"/>
            </a:solidFill>
            <a:ln w="9525">
              <a:noFill/>
              <a:miter lim="800000"/>
              <a:headEnd/>
              <a:tailEnd/>
            </a:ln>
          </p:spPr>
          <p:txBody>
            <a:bodyPr/>
            <a:lstStyle/>
            <a:p>
              <a:endParaRPr lang="en-US" dirty="0"/>
            </a:p>
          </p:txBody>
        </p:sp>
        <p:sp>
          <p:nvSpPr>
            <p:cNvPr id="30748" name="Rectangle 225"/>
            <p:cNvSpPr>
              <a:spLocks noChangeArrowheads="1"/>
            </p:cNvSpPr>
            <p:nvPr/>
          </p:nvSpPr>
          <p:spPr bwMode="auto">
            <a:xfrm>
              <a:off x="1427" y="2470"/>
              <a:ext cx="6" cy="144"/>
            </a:xfrm>
            <a:prstGeom prst="rect">
              <a:avLst/>
            </a:prstGeom>
            <a:solidFill>
              <a:srgbClr val="000000"/>
            </a:solidFill>
            <a:ln w="9525">
              <a:noFill/>
              <a:miter lim="800000"/>
              <a:headEnd/>
              <a:tailEnd/>
            </a:ln>
          </p:spPr>
          <p:txBody>
            <a:bodyPr/>
            <a:lstStyle/>
            <a:p>
              <a:endParaRPr lang="en-US" dirty="0"/>
            </a:p>
          </p:txBody>
        </p:sp>
        <p:sp>
          <p:nvSpPr>
            <p:cNvPr id="30749" name="Rectangle 226"/>
            <p:cNvSpPr>
              <a:spLocks noChangeArrowheads="1"/>
            </p:cNvSpPr>
            <p:nvPr/>
          </p:nvSpPr>
          <p:spPr bwMode="auto">
            <a:xfrm>
              <a:off x="1427" y="2470"/>
              <a:ext cx="658" cy="5"/>
            </a:xfrm>
            <a:prstGeom prst="rect">
              <a:avLst/>
            </a:prstGeom>
            <a:solidFill>
              <a:srgbClr val="000000"/>
            </a:solidFill>
            <a:ln w="9525">
              <a:noFill/>
              <a:miter lim="800000"/>
              <a:headEnd/>
              <a:tailEnd/>
            </a:ln>
          </p:spPr>
          <p:txBody>
            <a:bodyPr/>
            <a:lstStyle/>
            <a:p>
              <a:endParaRPr lang="en-US" dirty="0"/>
            </a:p>
          </p:txBody>
        </p:sp>
        <p:sp>
          <p:nvSpPr>
            <p:cNvPr id="30750" name="Rectangle 227"/>
            <p:cNvSpPr>
              <a:spLocks noChangeArrowheads="1"/>
            </p:cNvSpPr>
            <p:nvPr/>
          </p:nvSpPr>
          <p:spPr bwMode="auto">
            <a:xfrm>
              <a:off x="1427" y="2460"/>
              <a:ext cx="658" cy="5"/>
            </a:xfrm>
            <a:prstGeom prst="rect">
              <a:avLst/>
            </a:prstGeom>
            <a:solidFill>
              <a:srgbClr val="000000"/>
            </a:solidFill>
            <a:ln w="9525">
              <a:noFill/>
              <a:miter lim="800000"/>
              <a:headEnd/>
              <a:tailEnd/>
            </a:ln>
          </p:spPr>
          <p:txBody>
            <a:bodyPr/>
            <a:lstStyle/>
            <a:p>
              <a:endParaRPr lang="en-US" dirty="0"/>
            </a:p>
          </p:txBody>
        </p:sp>
        <p:sp>
          <p:nvSpPr>
            <p:cNvPr id="30751" name="Rectangle 228"/>
            <p:cNvSpPr>
              <a:spLocks noChangeArrowheads="1"/>
            </p:cNvSpPr>
            <p:nvPr/>
          </p:nvSpPr>
          <p:spPr bwMode="auto">
            <a:xfrm>
              <a:off x="1570" y="2534"/>
              <a:ext cx="23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Isolation</a:t>
              </a:r>
              <a:endParaRPr lang="en-US" sz="5400" b="0" dirty="0">
                <a:latin typeface="Book Antiqua" pitchFamily="18" charset="0"/>
              </a:endParaRPr>
            </a:p>
          </p:txBody>
        </p:sp>
        <p:sp>
          <p:nvSpPr>
            <p:cNvPr id="30752" name="Rectangle 229"/>
            <p:cNvSpPr>
              <a:spLocks noChangeArrowheads="1"/>
            </p:cNvSpPr>
            <p:nvPr/>
          </p:nvSpPr>
          <p:spPr bwMode="auto">
            <a:xfrm>
              <a:off x="1427" y="2614"/>
              <a:ext cx="658" cy="273"/>
            </a:xfrm>
            <a:prstGeom prst="rect">
              <a:avLst/>
            </a:prstGeom>
            <a:solidFill>
              <a:srgbClr val="CCCCCC"/>
            </a:solidFill>
            <a:ln w="9525">
              <a:noFill/>
              <a:miter lim="800000"/>
              <a:headEnd/>
              <a:tailEnd/>
            </a:ln>
          </p:spPr>
          <p:txBody>
            <a:bodyPr/>
            <a:lstStyle/>
            <a:p>
              <a:endParaRPr lang="en-US" dirty="0"/>
            </a:p>
          </p:txBody>
        </p:sp>
        <p:sp>
          <p:nvSpPr>
            <p:cNvPr id="30753" name="Rectangle 230"/>
            <p:cNvSpPr>
              <a:spLocks noChangeArrowheads="1"/>
            </p:cNvSpPr>
            <p:nvPr/>
          </p:nvSpPr>
          <p:spPr bwMode="auto">
            <a:xfrm>
              <a:off x="1427" y="2614"/>
              <a:ext cx="6" cy="273"/>
            </a:xfrm>
            <a:prstGeom prst="rect">
              <a:avLst/>
            </a:prstGeom>
            <a:solidFill>
              <a:srgbClr val="000000"/>
            </a:solidFill>
            <a:ln w="9525">
              <a:noFill/>
              <a:miter lim="800000"/>
              <a:headEnd/>
              <a:tailEnd/>
            </a:ln>
          </p:spPr>
          <p:txBody>
            <a:bodyPr/>
            <a:lstStyle/>
            <a:p>
              <a:endParaRPr lang="en-US" dirty="0"/>
            </a:p>
          </p:txBody>
        </p:sp>
        <p:sp>
          <p:nvSpPr>
            <p:cNvPr id="30754" name="Rectangle 231"/>
            <p:cNvSpPr>
              <a:spLocks noChangeArrowheads="1"/>
            </p:cNvSpPr>
            <p:nvPr/>
          </p:nvSpPr>
          <p:spPr bwMode="auto">
            <a:xfrm>
              <a:off x="1612" y="2671"/>
              <a:ext cx="18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Device</a:t>
              </a:r>
              <a:endParaRPr lang="en-US" sz="5400" b="0" dirty="0">
                <a:latin typeface="Book Antiqua" pitchFamily="18" charset="0"/>
              </a:endParaRPr>
            </a:p>
          </p:txBody>
        </p:sp>
        <p:sp>
          <p:nvSpPr>
            <p:cNvPr id="30755" name="Rectangle 232"/>
            <p:cNvSpPr>
              <a:spLocks noChangeArrowheads="1"/>
            </p:cNvSpPr>
            <p:nvPr/>
          </p:nvSpPr>
          <p:spPr bwMode="auto">
            <a:xfrm>
              <a:off x="2085" y="2470"/>
              <a:ext cx="616" cy="144"/>
            </a:xfrm>
            <a:prstGeom prst="rect">
              <a:avLst/>
            </a:prstGeom>
            <a:solidFill>
              <a:srgbClr val="CCCCCC"/>
            </a:solidFill>
            <a:ln w="9525">
              <a:noFill/>
              <a:miter lim="800000"/>
              <a:headEnd/>
              <a:tailEnd/>
            </a:ln>
          </p:spPr>
          <p:txBody>
            <a:bodyPr/>
            <a:lstStyle/>
            <a:p>
              <a:endParaRPr lang="en-US" dirty="0"/>
            </a:p>
          </p:txBody>
        </p:sp>
        <p:sp>
          <p:nvSpPr>
            <p:cNvPr id="30756" name="Rectangle 233"/>
            <p:cNvSpPr>
              <a:spLocks noChangeArrowheads="1"/>
            </p:cNvSpPr>
            <p:nvPr/>
          </p:nvSpPr>
          <p:spPr bwMode="auto">
            <a:xfrm>
              <a:off x="2085" y="2470"/>
              <a:ext cx="6" cy="144"/>
            </a:xfrm>
            <a:prstGeom prst="rect">
              <a:avLst/>
            </a:prstGeom>
            <a:solidFill>
              <a:srgbClr val="000000"/>
            </a:solidFill>
            <a:ln w="9525">
              <a:noFill/>
              <a:miter lim="800000"/>
              <a:headEnd/>
              <a:tailEnd/>
            </a:ln>
          </p:spPr>
          <p:txBody>
            <a:bodyPr/>
            <a:lstStyle/>
            <a:p>
              <a:endParaRPr lang="en-US" dirty="0"/>
            </a:p>
          </p:txBody>
        </p:sp>
        <p:sp>
          <p:nvSpPr>
            <p:cNvPr id="30757" name="Rectangle 234"/>
            <p:cNvSpPr>
              <a:spLocks noChangeArrowheads="1"/>
            </p:cNvSpPr>
            <p:nvPr/>
          </p:nvSpPr>
          <p:spPr bwMode="auto">
            <a:xfrm>
              <a:off x="2085" y="2470"/>
              <a:ext cx="616" cy="5"/>
            </a:xfrm>
            <a:prstGeom prst="rect">
              <a:avLst/>
            </a:prstGeom>
            <a:solidFill>
              <a:srgbClr val="000000"/>
            </a:solidFill>
            <a:ln w="9525">
              <a:noFill/>
              <a:miter lim="800000"/>
              <a:headEnd/>
              <a:tailEnd/>
            </a:ln>
          </p:spPr>
          <p:txBody>
            <a:bodyPr/>
            <a:lstStyle/>
            <a:p>
              <a:endParaRPr lang="en-US" dirty="0"/>
            </a:p>
          </p:txBody>
        </p:sp>
        <p:sp>
          <p:nvSpPr>
            <p:cNvPr id="30758" name="Rectangle 235"/>
            <p:cNvSpPr>
              <a:spLocks noChangeArrowheads="1"/>
            </p:cNvSpPr>
            <p:nvPr/>
          </p:nvSpPr>
          <p:spPr bwMode="auto">
            <a:xfrm>
              <a:off x="2085" y="2460"/>
              <a:ext cx="616" cy="5"/>
            </a:xfrm>
            <a:prstGeom prst="rect">
              <a:avLst/>
            </a:prstGeom>
            <a:solidFill>
              <a:srgbClr val="000000"/>
            </a:solidFill>
            <a:ln w="9525">
              <a:noFill/>
              <a:miter lim="800000"/>
              <a:headEnd/>
              <a:tailEnd/>
            </a:ln>
          </p:spPr>
          <p:txBody>
            <a:bodyPr/>
            <a:lstStyle/>
            <a:p>
              <a:endParaRPr lang="en-US" dirty="0"/>
            </a:p>
          </p:txBody>
        </p:sp>
        <p:sp>
          <p:nvSpPr>
            <p:cNvPr id="30759" name="Rectangle 236"/>
            <p:cNvSpPr>
              <a:spLocks noChangeArrowheads="1"/>
            </p:cNvSpPr>
            <p:nvPr/>
          </p:nvSpPr>
          <p:spPr bwMode="auto">
            <a:xfrm>
              <a:off x="2240" y="2477"/>
              <a:ext cx="19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Energy</a:t>
              </a:r>
              <a:endParaRPr lang="en-US" sz="5400" b="0" dirty="0">
                <a:latin typeface="Book Antiqua" pitchFamily="18" charset="0"/>
              </a:endParaRPr>
            </a:p>
          </p:txBody>
        </p:sp>
        <p:sp>
          <p:nvSpPr>
            <p:cNvPr id="30760" name="Rectangle 237"/>
            <p:cNvSpPr>
              <a:spLocks noChangeArrowheads="1"/>
            </p:cNvSpPr>
            <p:nvPr/>
          </p:nvSpPr>
          <p:spPr bwMode="auto">
            <a:xfrm>
              <a:off x="2085" y="2614"/>
              <a:ext cx="616" cy="94"/>
            </a:xfrm>
            <a:prstGeom prst="rect">
              <a:avLst/>
            </a:prstGeom>
            <a:solidFill>
              <a:srgbClr val="CCCCCC"/>
            </a:solidFill>
            <a:ln w="9525">
              <a:noFill/>
              <a:miter lim="800000"/>
              <a:headEnd/>
              <a:tailEnd/>
            </a:ln>
          </p:spPr>
          <p:txBody>
            <a:bodyPr/>
            <a:lstStyle/>
            <a:p>
              <a:endParaRPr lang="en-US" dirty="0"/>
            </a:p>
          </p:txBody>
        </p:sp>
        <p:sp>
          <p:nvSpPr>
            <p:cNvPr id="30761" name="Rectangle 238"/>
            <p:cNvSpPr>
              <a:spLocks noChangeArrowheads="1"/>
            </p:cNvSpPr>
            <p:nvPr/>
          </p:nvSpPr>
          <p:spPr bwMode="auto">
            <a:xfrm>
              <a:off x="2085" y="2614"/>
              <a:ext cx="6" cy="94"/>
            </a:xfrm>
            <a:prstGeom prst="rect">
              <a:avLst/>
            </a:prstGeom>
            <a:solidFill>
              <a:srgbClr val="000000"/>
            </a:solidFill>
            <a:ln w="9525">
              <a:noFill/>
              <a:miter lim="800000"/>
              <a:headEnd/>
              <a:tailEnd/>
            </a:ln>
          </p:spPr>
          <p:txBody>
            <a:bodyPr/>
            <a:lstStyle/>
            <a:p>
              <a:endParaRPr lang="en-US" dirty="0"/>
            </a:p>
          </p:txBody>
        </p:sp>
        <p:sp>
          <p:nvSpPr>
            <p:cNvPr id="30762" name="Rectangle 239"/>
            <p:cNvSpPr>
              <a:spLocks noChangeArrowheads="1"/>
            </p:cNvSpPr>
            <p:nvPr/>
          </p:nvSpPr>
          <p:spPr bwMode="auto">
            <a:xfrm>
              <a:off x="2246" y="2594"/>
              <a:ext cx="189"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Type &amp;</a:t>
              </a:r>
              <a:endParaRPr lang="en-US" sz="5400" b="0" dirty="0">
                <a:latin typeface="Book Antiqua" pitchFamily="18" charset="0"/>
              </a:endParaRPr>
            </a:p>
          </p:txBody>
        </p:sp>
        <p:sp>
          <p:nvSpPr>
            <p:cNvPr id="30763" name="Rectangle 240"/>
            <p:cNvSpPr>
              <a:spLocks noChangeArrowheads="1"/>
            </p:cNvSpPr>
            <p:nvPr/>
          </p:nvSpPr>
          <p:spPr bwMode="auto">
            <a:xfrm>
              <a:off x="2085" y="2708"/>
              <a:ext cx="616" cy="90"/>
            </a:xfrm>
            <a:prstGeom prst="rect">
              <a:avLst/>
            </a:prstGeom>
            <a:solidFill>
              <a:srgbClr val="CCCCCC"/>
            </a:solidFill>
            <a:ln w="9525">
              <a:noFill/>
              <a:miter lim="800000"/>
              <a:headEnd/>
              <a:tailEnd/>
            </a:ln>
          </p:spPr>
          <p:txBody>
            <a:bodyPr/>
            <a:lstStyle/>
            <a:p>
              <a:endParaRPr lang="en-US" dirty="0"/>
            </a:p>
          </p:txBody>
        </p:sp>
        <p:sp>
          <p:nvSpPr>
            <p:cNvPr id="30764" name="Rectangle 241"/>
            <p:cNvSpPr>
              <a:spLocks noChangeArrowheads="1"/>
            </p:cNvSpPr>
            <p:nvPr/>
          </p:nvSpPr>
          <p:spPr bwMode="auto">
            <a:xfrm>
              <a:off x="2085" y="2708"/>
              <a:ext cx="6" cy="90"/>
            </a:xfrm>
            <a:prstGeom prst="rect">
              <a:avLst/>
            </a:prstGeom>
            <a:solidFill>
              <a:srgbClr val="000000"/>
            </a:solidFill>
            <a:ln w="9525">
              <a:noFill/>
              <a:miter lim="800000"/>
              <a:headEnd/>
              <a:tailEnd/>
            </a:ln>
          </p:spPr>
          <p:txBody>
            <a:bodyPr/>
            <a:lstStyle/>
            <a:p>
              <a:endParaRPr lang="en-US" dirty="0"/>
            </a:p>
          </p:txBody>
        </p:sp>
        <p:sp>
          <p:nvSpPr>
            <p:cNvPr id="30765" name="Rectangle 242"/>
            <p:cNvSpPr>
              <a:spLocks noChangeArrowheads="1"/>
            </p:cNvSpPr>
            <p:nvPr/>
          </p:nvSpPr>
          <p:spPr bwMode="auto">
            <a:xfrm>
              <a:off x="2246" y="2696"/>
              <a:ext cx="183"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Device</a:t>
              </a:r>
              <a:endParaRPr lang="en-US" sz="5400" b="0" dirty="0">
                <a:latin typeface="Book Antiqua" pitchFamily="18" charset="0"/>
              </a:endParaRPr>
            </a:p>
          </p:txBody>
        </p:sp>
        <p:sp>
          <p:nvSpPr>
            <p:cNvPr id="30766" name="Rectangle 243"/>
            <p:cNvSpPr>
              <a:spLocks noChangeArrowheads="1"/>
            </p:cNvSpPr>
            <p:nvPr/>
          </p:nvSpPr>
          <p:spPr bwMode="auto">
            <a:xfrm>
              <a:off x="2085" y="2798"/>
              <a:ext cx="616" cy="89"/>
            </a:xfrm>
            <a:prstGeom prst="rect">
              <a:avLst/>
            </a:prstGeom>
            <a:solidFill>
              <a:srgbClr val="CCCCCC"/>
            </a:solidFill>
            <a:ln w="9525">
              <a:noFill/>
              <a:miter lim="800000"/>
              <a:headEnd/>
              <a:tailEnd/>
            </a:ln>
          </p:spPr>
          <p:txBody>
            <a:bodyPr/>
            <a:lstStyle/>
            <a:p>
              <a:endParaRPr lang="en-US" dirty="0"/>
            </a:p>
          </p:txBody>
        </p:sp>
        <p:sp>
          <p:nvSpPr>
            <p:cNvPr id="30767" name="Rectangle 244"/>
            <p:cNvSpPr>
              <a:spLocks noChangeArrowheads="1"/>
            </p:cNvSpPr>
            <p:nvPr/>
          </p:nvSpPr>
          <p:spPr bwMode="auto">
            <a:xfrm>
              <a:off x="2085" y="2798"/>
              <a:ext cx="6" cy="89"/>
            </a:xfrm>
            <a:prstGeom prst="rect">
              <a:avLst/>
            </a:prstGeom>
            <a:solidFill>
              <a:srgbClr val="000000"/>
            </a:solidFill>
            <a:ln w="9525">
              <a:noFill/>
              <a:miter lim="800000"/>
              <a:headEnd/>
              <a:tailEnd/>
            </a:ln>
          </p:spPr>
          <p:txBody>
            <a:bodyPr/>
            <a:lstStyle/>
            <a:p>
              <a:endParaRPr lang="en-US" dirty="0"/>
            </a:p>
          </p:txBody>
        </p:sp>
        <p:sp>
          <p:nvSpPr>
            <p:cNvPr id="30768" name="Rectangle 245"/>
            <p:cNvSpPr>
              <a:spLocks noChangeArrowheads="1"/>
            </p:cNvSpPr>
            <p:nvPr/>
          </p:nvSpPr>
          <p:spPr bwMode="auto">
            <a:xfrm>
              <a:off x="2204" y="2792"/>
              <a:ext cx="236"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Location</a:t>
              </a:r>
              <a:endParaRPr lang="en-US" sz="5400" b="0" dirty="0">
                <a:latin typeface="Book Antiqua" pitchFamily="18" charset="0"/>
              </a:endParaRPr>
            </a:p>
          </p:txBody>
        </p:sp>
        <p:sp>
          <p:nvSpPr>
            <p:cNvPr id="30769" name="Rectangle 246"/>
            <p:cNvSpPr>
              <a:spLocks noChangeArrowheads="1"/>
            </p:cNvSpPr>
            <p:nvPr/>
          </p:nvSpPr>
          <p:spPr bwMode="auto">
            <a:xfrm>
              <a:off x="2701" y="2470"/>
              <a:ext cx="729" cy="417"/>
            </a:xfrm>
            <a:prstGeom prst="rect">
              <a:avLst/>
            </a:prstGeom>
            <a:solidFill>
              <a:srgbClr val="CCCCCC"/>
            </a:solidFill>
            <a:ln w="9525">
              <a:noFill/>
              <a:miter lim="800000"/>
              <a:headEnd/>
              <a:tailEnd/>
            </a:ln>
          </p:spPr>
          <p:txBody>
            <a:bodyPr/>
            <a:lstStyle/>
            <a:p>
              <a:endParaRPr lang="en-US" dirty="0"/>
            </a:p>
          </p:txBody>
        </p:sp>
        <p:sp>
          <p:nvSpPr>
            <p:cNvPr id="30770" name="Rectangle 247"/>
            <p:cNvSpPr>
              <a:spLocks noChangeArrowheads="1"/>
            </p:cNvSpPr>
            <p:nvPr/>
          </p:nvSpPr>
          <p:spPr bwMode="auto">
            <a:xfrm>
              <a:off x="2701" y="2470"/>
              <a:ext cx="6" cy="417"/>
            </a:xfrm>
            <a:prstGeom prst="rect">
              <a:avLst/>
            </a:prstGeom>
            <a:solidFill>
              <a:srgbClr val="000000"/>
            </a:solidFill>
            <a:ln w="9525">
              <a:noFill/>
              <a:miter lim="800000"/>
              <a:headEnd/>
              <a:tailEnd/>
            </a:ln>
          </p:spPr>
          <p:txBody>
            <a:bodyPr/>
            <a:lstStyle/>
            <a:p>
              <a:endParaRPr lang="en-US" dirty="0"/>
            </a:p>
          </p:txBody>
        </p:sp>
        <p:sp>
          <p:nvSpPr>
            <p:cNvPr id="30771" name="Rectangle 248"/>
            <p:cNvSpPr>
              <a:spLocks noChangeArrowheads="1"/>
            </p:cNvSpPr>
            <p:nvPr/>
          </p:nvSpPr>
          <p:spPr bwMode="auto">
            <a:xfrm>
              <a:off x="2701" y="2470"/>
              <a:ext cx="729" cy="5"/>
            </a:xfrm>
            <a:prstGeom prst="rect">
              <a:avLst/>
            </a:prstGeom>
            <a:solidFill>
              <a:srgbClr val="000000"/>
            </a:solidFill>
            <a:ln w="9525">
              <a:noFill/>
              <a:miter lim="800000"/>
              <a:headEnd/>
              <a:tailEnd/>
            </a:ln>
          </p:spPr>
          <p:txBody>
            <a:bodyPr/>
            <a:lstStyle/>
            <a:p>
              <a:endParaRPr lang="en-US" dirty="0"/>
            </a:p>
          </p:txBody>
        </p:sp>
        <p:sp>
          <p:nvSpPr>
            <p:cNvPr id="30772" name="Rectangle 249"/>
            <p:cNvSpPr>
              <a:spLocks noChangeArrowheads="1"/>
            </p:cNvSpPr>
            <p:nvPr/>
          </p:nvSpPr>
          <p:spPr bwMode="auto">
            <a:xfrm>
              <a:off x="2701" y="2460"/>
              <a:ext cx="729" cy="5"/>
            </a:xfrm>
            <a:prstGeom prst="rect">
              <a:avLst/>
            </a:prstGeom>
            <a:solidFill>
              <a:srgbClr val="000000"/>
            </a:solidFill>
            <a:ln w="9525">
              <a:noFill/>
              <a:miter lim="800000"/>
              <a:headEnd/>
              <a:tailEnd/>
            </a:ln>
          </p:spPr>
          <p:txBody>
            <a:bodyPr/>
            <a:lstStyle/>
            <a:p>
              <a:endParaRPr lang="en-US" dirty="0"/>
            </a:p>
          </p:txBody>
        </p:sp>
        <p:sp>
          <p:nvSpPr>
            <p:cNvPr id="30773" name="Rectangle 250"/>
            <p:cNvSpPr>
              <a:spLocks noChangeArrowheads="1"/>
            </p:cNvSpPr>
            <p:nvPr/>
          </p:nvSpPr>
          <p:spPr bwMode="auto">
            <a:xfrm>
              <a:off x="2778" y="2534"/>
              <a:ext cx="356"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LOTO Device</a:t>
              </a:r>
              <a:endParaRPr lang="en-US" sz="5400" b="0" dirty="0">
                <a:latin typeface="Book Antiqua" pitchFamily="18" charset="0"/>
              </a:endParaRPr>
            </a:p>
          </p:txBody>
        </p:sp>
        <p:sp>
          <p:nvSpPr>
            <p:cNvPr id="30774" name="Rectangle 251"/>
            <p:cNvSpPr>
              <a:spLocks noChangeArrowheads="1"/>
            </p:cNvSpPr>
            <p:nvPr/>
          </p:nvSpPr>
          <p:spPr bwMode="auto">
            <a:xfrm>
              <a:off x="3430" y="2470"/>
              <a:ext cx="586" cy="417"/>
            </a:xfrm>
            <a:prstGeom prst="rect">
              <a:avLst/>
            </a:prstGeom>
            <a:solidFill>
              <a:srgbClr val="CCCCCC"/>
            </a:solidFill>
            <a:ln w="9525">
              <a:noFill/>
              <a:miter lim="800000"/>
              <a:headEnd/>
              <a:tailEnd/>
            </a:ln>
          </p:spPr>
          <p:txBody>
            <a:bodyPr/>
            <a:lstStyle/>
            <a:p>
              <a:endParaRPr lang="en-US" dirty="0"/>
            </a:p>
          </p:txBody>
        </p:sp>
        <p:sp>
          <p:nvSpPr>
            <p:cNvPr id="30775" name="Rectangle 252"/>
            <p:cNvSpPr>
              <a:spLocks noChangeArrowheads="1"/>
            </p:cNvSpPr>
            <p:nvPr/>
          </p:nvSpPr>
          <p:spPr bwMode="auto">
            <a:xfrm>
              <a:off x="3430" y="2470"/>
              <a:ext cx="6" cy="417"/>
            </a:xfrm>
            <a:prstGeom prst="rect">
              <a:avLst/>
            </a:prstGeom>
            <a:solidFill>
              <a:srgbClr val="000000"/>
            </a:solidFill>
            <a:ln w="9525">
              <a:noFill/>
              <a:miter lim="800000"/>
              <a:headEnd/>
              <a:tailEnd/>
            </a:ln>
          </p:spPr>
          <p:txBody>
            <a:bodyPr/>
            <a:lstStyle/>
            <a:p>
              <a:endParaRPr lang="en-US" dirty="0"/>
            </a:p>
          </p:txBody>
        </p:sp>
        <p:sp>
          <p:nvSpPr>
            <p:cNvPr id="30776" name="Rectangle 253"/>
            <p:cNvSpPr>
              <a:spLocks noChangeArrowheads="1"/>
            </p:cNvSpPr>
            <p:nvPr/>
          </p:nvSpPr>
          <p:spPr bwMode="auto">
            <a:xfrm>
              <a:off x="3430" y="2470"/>
              <a:ext cx="586" cy="5"/>
            </a:xfrm>
            <a:prstGeom prst="rect">
              <a:avLst/>
            </a:prstGeom>
            <a:solidFill>
              <a:srgbClr val="000000"/>
            </a:solidFill>
            <a:ln w="9525">
              <a:noFill/>
              <a:miter lim="800000"/>
              <a:headEnd/>
              <a:tailEnd/>
            </a:ln>
          </p:spPr>
          <p:txBody>
            <a:bodyPr/>
            <a:lstStyle/>
            <a:p>
              <a:endParaRPr lang="en-US" dirty="0"/>
            </a:p>
          </p:txBody>
        </p:sp>
        <p:sp>
          <p:nvSpPr>
            <p:cNvPr id="30777" name="Rectangle 254"/>
            <p:cNvSpPr>
              <a:spLocks noChangeArrowheads="1"/>
            </p:cNvSpPr>
            <p:nvPr/>
          </p:nvSpPr>
          <p:spPr bwMode="auto">
            <a:xfrm>
              <a:off x="3430" y="2460"/>
              <a:ext cx="586" cy="5"/>
            </a:xfrm>
            <a:prstGeom prst="rect">
              <a:avLst/>
            </a:prstGeom>
            <a:solidFill>
              <a:srgbClr val="000000"/>
            </a:solidFill>
            <a:ln w="9525">
              <a:noFill/>
              <a:miter lim="800000"/>
              <a:headEnd/>
              <a:tailEnd/>
            </a:ln>
          </p:spPr>
          <p:txBody>
            <a:bodyPr/>
            <a:lstStyle/>
            <a:p>
              <a:endParaRPr lang="en-US" dirty="0"/>
            </a:p>
          </p:txBody>
        </p:sp>
        <p:sp>
          <p:nvSpPr>
            <p:cNvPr id="30778" name="Rectangle 255"/>
            <p:cNvSpPr>
              <a:spLocks noChangeArrowheads="1"/>
            </p:cNvSpPr>
            <p:nvPr/>
          </p:nvSpPr>
          <p:spPr bwMode="auto">
            <a:xfrm>
              <a:off x="3484" y="2534"/>
              <a:ext cx="29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Comments</a:t>
              </a:r>
              <a:endParaRPr lang="en-US" sz="5400" b="0" dirty="0">
                <a:latin typeface="Book Antiqua" pitchFamily="18" charset="0"/>
              </a:endParaRPr>
            </a:p>
          </p:txBody>
        </p:sp>
        <p:sp>
          <p:nvSpPr>
            <p:cNvPr id="30779" name="Rectangle 256"/>
            <p:cNvSpPr>
              <a:spLocks noChangeArrowheads="1"/>
            </p:cNvSpPr>
            <p:nvPr/>
          </p:nvSpPr>
          <p:spPr bwMode="auto">
            <a:xfrm>
              <a:off x="4016" y="2470"/>
              <a:ext cx="640" cy="417"/>
            </a:xfrm>
            <a:prstGeom prst="rect">
              <a:avLst/>
            </a:prstGeom>
            <a:solidFill>
              <a:srgbClr val="CCCCCC"/>
            </a:solidFill>
            <a:ln w="9525">
              <a:noFill/>
              <a:miter lim="800000"/>
              <a:headEnd/>
              <a:tailEnd/>
            </a:ln>
          </p:spPr>
          <p:txBody>
            <a:bodyPr/>
            <a:lstStyle/>
            <a:p>
              <a:endParaRPr lang="en-US" dirty="0"/>
            </a:p>
          </p:txBody>
        </p:sp>
        <p:sp>
          <p:nvSpPr>
            <p:cNvPr id="30780" name="Rectangle 257"/>
            <p:cNvSpPr>
              <a:spLocks noChangeArrowheads="1"/>
            </p:cNvSpPr>
            <p:nvPr/>
          </p:nvSpPr>
          <p:spPr bwMode="auto">
            <a:xfrm>
              <a:off x="4016" y="2470"/>
              <a:ext cx="6" cy="417"/>
            </a:xfrm>
            <a:prstGeom prst="rect">
              <a:avLst/>
            </a:prstGeom>
            <a:solidFill>
              <a:srgbClr val="000000"/>
            </a:solidFill>
            <a:ln w="9525">
              <a:noFill/>
              <a:miter lim="800000"/>
              <a:headEnd/>
              <a:tailEnd/>
            </a:ln>
          </p:spPr>
          <p:txBody>
            <a:bodyPr/>
            <a:lstStyle/>
            <a:p>
              <a:endParaRPr lang="en-US" dirty="0"/>
            </a:p>
          </p:txBody>
        </p:sp>
        <p:sp>
          <p:nvSpPr>
            <p:cNvPr id="30781" name="Rectangle 258"/>
            <p:cNvSpPr>
              <a:spLocks noChangeArrowheads="1"/>
            </p:cNvSpPr>
            <p:nvPr/>
          </p:nvSpPr>
          <p:spPr bwMode="auto">
            <a:xfrm>
              <a:off x="4016" y="2470"/>
              <a:ext cx="640" cy="5"/>
            </a:xfrm>
            <a:prstGeom prst="rect">
              <a:avLst/>
            </a:prstGeom>
            <a:solidFill>
              <a:srgbClr val="000000"/>
            </a:solidFill>
            <a:ln w="9525">
              <a:noFill/>
              <a:miter lim="800000"/>
              <a:headEnd/>
              <a:tailEnd/>
            </a:ln>
          </p:spPr>
          <p:txBody>
            <a:bodyPr/>
            <a:lstStyle/>
            <a:p>
              <a:endParaRPr lang="en-US" dirty="0"/>
            </a:p>
          </p:txBody>
        </p:sp>
        <p:sp>
          <p:nvSpPr>
            <p:cNvPr id="30782" name="Rectangle 259"/>
            <p:cNvSpPr>
              <a:spLocks noChangeArrowheads="1"/>
            </p:cNvSpPr>
            <p:nvPr/>
          </p:nvSpPr>
          <p:spPr bwMode="auto">
            <a:xfrm>
              <a:off x="4650" y="2470"/>
              <a:ext cx="6" cy="417"/>
            </a:xfrm>
            <a:prstGeom prst="rect">
              <a:avLst/>
            </a:prstGeom>
            <a:solidFill>
              <a:srgbClr val="000000"/>
            </a:solidFill>
            <a:ln w="9525">
              <a:noFill/>
              <a:miter lim="800000"/>
              <a:headEnd/>
              <a:tailEnd/>
            </a:ln>
          </p:spPr>
          <p:txBody>
            <a:bodyPr/>
            <a:lstStyle/>
            <a:p>
              <a:endParaRPr lang="en-US" dirty="0"/>
            </a:p>
          </p:txBody>
        </p:sp>
        <p:sp>
          <p:nvSpPr>
            <p:cNvPr id="30783" name="Rectangle 260"/>
            <p:cNvSpPr>
              <a:spLocks noChangeArrowheads="1"/>
            </p:cNvSpPr>
            <p:nvPr/>
          </p:nvSpPr>
          <p:spPr bwMode="auto">
            <a:xfrm>
              <a:off x="4016" y="2460"/>
              <a:ext cx="652" cy="5"/>
            </a:xfrm>
            <a:prstGeom prst="rect">
              <a:avLst/>
            </a:prstGeom>
            <a:solidFill>
              <a:srgbClr val="000000"/>
            </a:solidFill>
            <a:ln w="9525">
              <a:noFill/>
              <a:miter lim="800000"/>
              <a:headEnd/>
              <a:tailEnd/>
            </a:ln>
          </p:spPr>
          <p:txBody>
            <a:bodyPr/>
            <a:lstStyle/>
            <a:p>
              <a:endParaRPr lang="en-US" dirty="0"/>
            </a:p>
          </p:txBody>
        </p:sp>
        <p:sp>
          <p:nvSpPr>
            <p:cNvPr id="30784" name="Rectangle 261"/>
            <p:cNvSpPr>
              <a:spLocks noChangeArrowheads="1"/>
            </p:cNvSpPr>
            <p:nvPr/>
          </p:nvSpPr>
          <p:spPr bwMode="auto">
            <a:xfrm>
              <a:off x="4662" y="2460"/>
              <a:ext cx="6" cy="427"/>
            </a:xfrm>
            <a:prstGeom prst="rect">
              <a:avLst/>
            </a:prstGeom>
            <a:solidFill>
              <a:srgbClr val="000000"/>
            </a:solidFill>
            <a:ln w="9525">
              <a:noFill/>
              <a:miter lim="800000"/>
              <a:headEnd/>
              <a:tailEnd/>
            </a:ln>
          </p:spPr>
          <p:txBody>
            <a:bodyPr/>
            <a:lstStyle/>
            <a:p>
              <a:endParaRPr lang="en-US" dirty="0"/>
            </a:p>
          </p:txBody>
        </p:sp>
        <p:sp>
          <p:nvSpPr>
            <p:cNvPr id="30785" name="Rectangle 262"/>
            <p:cNvSpPr>
              <a:spLocks noChangeArrowheads="1"/>
            </p:cNvSpPr>
            <p:nvPr/>
          </p:nvSpPr>
          <p:spPr bwMode="auto">
            <a:xfrm>
              <a:off x="4082" y="2534"/>
              <a:ext cx="30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Verification</a:t>
              </a:r>
              <a:endParaRPr lang="en-US" sz="5400" b="0" dirty="0">
                <a:latin typeface="Book Antiqua" pitchFamily="18" charset="0"/>
              </a:endParaRPr>
            </a:p>
          </p:txBody>
        </p:sp>
        <p:sp>
          <p:nvSpPr>
            <p:cNvPr id="30786" name="Rectangle 263"/>
            <p:cNvSpPr>
              <a:spLocks noChangeArrowheads="1"/>
            </p:cNvSpPr>
            <p:nvPr/>
          </p:nvSpPr>
          <p:spPr bwMode="auto">
            <a:xfrm>
              <a:off x="1092" y="2897"/>
              <a:ext cx="6" cy="129"/>
            </a:xfrm>
            <a:prstGeom prst="rect">
              <a:avLst/>
            </a:prstGeom>
            <a:solidFill>
              <a:srgbClr val="000000"/>
            </a:solidFill>
            <a:ln w="9525">
              <a:noFill/>
              <a:miter lim="800000"/>
              <a:headEnd/>
              <a:tailEnd/>
            </a:ln>
          </p:spPr>
          <p:txBody>
            <a:bodyPr/>
            <a:lstStyle/>
            <a:p>
              <a:endParaRPr lang="en-US" dirty="0"/>
            </a:p>
          </p:txBody>
        </p:sp>
        <p:sp>
          <p:nvSpPr>
            <p:cNvPr id="30787" name="Rectangle 264"/>
            <p:cNvSpPr>
              <a:spLocks noChangeArrowheads="1"/>
            </p:cNvSpPr>
            <p:nvPr/>
          </p:nvSpPr>
          <p:spPr bwMode="auto">
            <a:xfrm>
              <a:off x="1092" y="2897"/>
              <a:ext cx="335" cy="5"/>
            </a:xfrm>
            <a:prstGeom prst="rect">
              <a:avLst/>
            </a:prstGeom>
            <a:solidFill>
              <a:srgbClr val="000000"/>
            </a:solidFill>
            <a:ln w="9525">
              <a:noFill/>
              <a:miter lim="800000"/>
              <a:headEnd/>
              <a:tailEnd/>
            </a:ln>
          </p:spPr>
          <p:txBody>
            <a:bodyPr/>
            <a:lstStyle/>
            <a:p>
              <a:endParaRPr lang="en-US" dirty="0"/>
            </a:p>
          </p:txBody>
        </p:sp>
        <p:sp>
          <p:nvSpPr>
            <p:cNvPr id="30788" name="Rectangle 265"/>
            <p:cNvSpPr>
              <a:spLocks noChangeArrowheads="1"/>
            </p:cNvSpPr>
            <p:nvPr/>
          </p:nvSpPr>
          <p:spPr bwMode="auto">
            <a:xfrm>
              <a:off x="1080" y="2887"/>
              <a:ext cx="6" cy="139"/>
            </a:xfrm>
            <a:prstGeom prst="rect">
              <a:avLst/>
            </a:prstGeom>
            <a:solidFill>
              <a:srgbClr val="000000"/>
            </a:solidFill>
            <a:ln w="9525">
              <a:noFill/>
              <a:miter lim="800000"/>
              <a:headEnd/>
              <a:tailEnd/>
            </a:ln>
          </p:spPr>
          <p:txBody>
            <a:bodyPr/>
            <a:lstStyle/>
            <a:p>
              <a:endParaRPr lang="en-US" dirty="0"/>
            </a:p>
          </p:txBody>
        </p:sp>
        <p:sp>
          <p:nvSpPr>
            <p:cNvPr id="30789" name="Rectangle 266"/>
            <p:cNvSpPr>
              <a:spLocks noChangeArrowheads="1"/>
            </p:cNvSpPr>
            <p:nvPr/>
          </p:nvSpPr>
          <p:spPr bwMode="auto">
            <a:xfrm>
              <a:off x="1092" y="2887"/>
              <a:ext cx="335" cy="5"/>
            </a:xfrm>
            <a:prstGeom prst="rect">
              <a:avLst/>
            </a:prstGeom>
            <a:solidFill>
              <a:srgbClr val="000000"/>
            </a:solidFill>
            <a:ln w="9525">
              <a:noFill/>
              <a:miter lim="800000"/>
              <a:headEnd/>
              <a:tailEnd/>
            </a:ln>
          </p:spPr>
          <p:txBody>
            <a:bodyPr/>
            <a:lstStyle/>
            <a:p>
              <a:endParaRPr lang="en-US" dirty="0"/>
            </a:p>
          </p:txBody>
        </p:sp>
        <p:sp>
          <p:nvSpPr>
            <p:cNvPr id="30790" name="Rectangle 267"/>
            <p:cNvSpPr>
              <a:spLocks noChangeArrowheads="1"/>
            </p:cNvSpPr>
            <p:nvPr/>
          </p:nvSpPr>
          <p:spPr bwMode="auto">
            <a:xfrm>
              <a:off x="1241" y="2945"/>
              <a:ext cx="3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1</a:t>
              </a:r>
              <a:endParaRPr lang="en-US" sz="5400" b="0" dirty="0">
                <a:latin typeface="Book Antiqua" pitchFamily="18" charset="0"/>
              </a:endParaRPr>
            </a:p>
          </p:txBody>
        </p:sp>
        <p:sp>
          <p:nvSpPr>
            <p:cNvPr id="30791" name="Rectangle 268"/>
            <p:cNvSpPr>
              <a:spLocks noChangeArrowheads="1"/>
            </p:cNvSpPr>
            <p:nvPr/>
          </p:nvSpPr>
          <p:spPr bwMode="auto">
            <a:xfrm>
              <a:off x="1092" y="3026"/>
              <a:ext cx="6" cy="1044"/>
            </a:xfrm>
            <a:prstGeom prst="rect">
              <a:avLst/>
            </a:prstGeom>
            <a:solidFill>
              <a:srgbClr val="000000"/>
            </a:solidFill>
            <a:ln w="9525">
              <a:noFill/>
              <a:miter lim="800000"/>
              <a:headEnd/>
              <a:tailEnd/>
            </a:ln>
          </p:spPr>
          <p:txBody>
            <a:bodyPr/>
            <a:lstStyle/>
            <a:p>
              <a:endParaRPr lang="en-US" dirty="0"/>
            </a:p>
          </p:txBody>
        </p:sp>
        <p:sp>
          <p:nvSpPr>
            <p:cNvPr id="30792" name="Rectangle 269"/>
            <p:cNvSpPr>
              <a:spLocks noChangeArrowheads="1"/>
            </p:cNvSpPr>
            <p:nvPr/>
          </p:nvSpPr>
          <p:spPr bwMode="auto">
            <a:xfrm>
              <a:off x="1092" y="4065"/>
              <a:ext cx="335" cy="5"/>
            </a:xfrm>
            <a:prstGeom prst="rect">
              <a:avLst/>
            </a:prstGeom>
            <a:solidFill>
              <a:srgbClr val="000000"/>
            </a:solidFill>
            <a:ln w="9525">
              <a:noFill/>
              <a:miter lim="800000"/>
              <a:headEnd/>
              <a:tailEnd/>
            </a:ln>
          </p:spPr>
          <p:txBody>
            <a:bodyPr/>
            <a:lstStyle/>
            <a:p>
              <a:endParaRPr lang="en-US" dirty="0"/>
            </a:p>
          </p:txBody>
        </p:sp>
        <p:sp>
          <p:nvSpPr>
            <p:cNvPr id="30793" name="Rectangle 270"/>
            <p:cNvSpPr>
              <a:spLocks noChangeArrowheads="1"/>
            </p:cNvSpPr>
            <p:nvPr/>
          </p:nvSpPr>
          <p:spPr bwMode="auto">
            <a:xfrm>
              <a:off x="1080" y="3026"/>
              <a:ext cx="6" cy="1054"/>
            </a:xfrm>
            <a:prstGeom prst="rect">
              <a:avLst/>
            </a:prstGeom>
            <a:solidFill>
              <a:srgbClr val="000000"/>
            </a:solidFill>
            <a:ln w="9525">
              <a:noFill/>
              <a:miter lim="800000"/>
              <a:headEnd/>
              <a:tailEnd/>
            </a:ln>
          </p:spPr>
          <p:txBody>
            <a:bodyPr/>
            <a:lstStyle/>
            <a:p>
              <a:endParaRPr lang="en-US" dirty="0"/>
            </a:p>
          </p:txBody>
        </p:sp>
        <p:sp>
          <p:nvSpPr>
            <p:cNvPr id="30794" name="Rectangle 271"/>
            <p:cNvSpPr>
              <a:spLocks noChangeArrowheads="1"/>
            </p:cNvSpPr>
            <p:nvPr/>
          </p:nvSpPr>
          <p:spPr bwMode="auto">
            <a:xfrm>
              <a:off x="1080" y="4075"/>
              <a:ext cx="347" cy="5"/>
            </a:xfrm>
            <a:prstGeom prst="rect">
              <a:avLst/>
            </a:prstGeom>
            <a:solidFill>
              <a:srgbClr val="000000"/>
            </a:solidFill>
            <a:ln w="9525">
              <a:noFill/>
              <a:miter lim="800000"/>
              <a:headEnd/>
              <a:tailEnd/>
            </a:ln>
          </p:spPr>
          <p:txBody>
            <a:bodyPr/>
            <a:lstStyle/>
            <a:p>
              <a:endParaRPr lang="en-US" dirty="0"/>
            </a:p>
          </p:txBody>
        </p:sp>
        <p:sp>
          <p:nvSpPr>
            <p:cNvPr id="30795" name="Rectangle 272"/>
            <p:cNvSpPr>
              <a:spLocks noChangeArrowheads="1"/>
            </p:cNvSpPr>
            <p:nvPr/>
          </p:nvSpPr>
          <p:spPr bwMode="auto">
            <a:xfrm>
              <a:off x="1427" y="2897"/>
              <a:ext cx="6" cy="129"/>
            </a:xfrm>
            <a:prstGeom prst="rect">
              <a:avLst/>
            </a:prstGeom>
            <a:solidFill>
              <a:srgbClr val="000000"/>
            </a:solidFill>
            <a:ln w="9525">
              <a:noFill/>
              <a:miter lim="800000"/>
              <a:headEnd/>
              <a:tailEnd/>
            </a:ln>
          </p:spPr>
          <p:txBody>
            <a:bodyPr/>
            <a:lstStyle/>
            <a:p>
              <a:endParaRPr lang="en-US" dirty="0"/>
            </a:p>
          </p:txBody>
        </p:sp>
        <p:sp>
          <p:nvSpPr>
            <p:cNvPr id="30796" name="Rectangle 273"/>
            <p:cNvSpPr>
              <a:spLocks noChangeArrowheads="1"/>
            </p:cNvSpPr>
            <p:nvPr/>
          </p:nvSpPr>
          <p:spPr bwMode="auto">
            <a:xfrm>
              <a:off x="1427" y="2897"/>
              <a:ext cx="658" cy="5"/>
            </a:xfrm>
            <a:prstGeom prst="rect">
              <a:avLst/>
            </a:prstGeom>
            <a:solidFill>
              <a:srgbClr val="000000"/>
            </a:solidFill>
            <a:ln w="9525">
              <a:noFill/>
              <a:miter lim="800000"/>
              <a:headEnd/>
              <a:tailEnd/>
            </a:ln>
          </p:spPr>
          <p:txBody>
            <a:bodyPr/>
            <a:lstStyle/>
            <a:p>
              <a:endParaRPr lang="en-US" dirty="0"/>
            </a:p>
          </p:txBody>
        </p:sp>
        <p:sp>
          <p:nvSpPr>
            <p:cNvPr id="30797" name="Rectangle 274"/>
            <p:cNvSpPr>
              <a:spLocks noChangeArrowheads="1"/>
            </p:cNvSpPr>
            <p:nvPr/>
          </p:nvSpPr>
          <p:spPr bwMode="auto">
            <a:xfrm>
              <a:off x="1427" y="2887"/>
              <a:ext cx="658" cy="5"/>
            </a:xfrm>
            <a:prstGeom prst="rect">
              <a:avLst/>
            </a:prstGeom>
            <a:solidFill>
              <a:srgbClr val="000000"/>
            </a:solidFill>
            <a:ln w="9525">
              <a:noFill/>
              <a:miter lim="800000"/>
              <a:headEnd/>
              <a:tailEnd/>
            </a:ln>
          </p:spPr>
          <p:txBody>
            <a:bodyPr/>
            <a:lstStyle/>
            <a:p>
              <a:endParaRPr lang="en-US" dirty="0"/>
            </a:p>
          </p:txBody>
        </p:sp>
        <p:sp>
          <p:nvSpPr>
            <p:cNvPr id="30798" name="Rectangle 275"/>
            <p:cNvSpPr>
              <a:spLocks noChangeArrowheads="1"/>
            </p:cNvSpPr>
            <p:nvPr/>
          </p:nvSpPr>
          <p:spPr bwMode="auto">
            <a:xfrm>
              <a:off x="1481" y="2945"/>
              <a:ext cx="340"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On/Off switch</a:t>
              </a:r>
              <a:endParaRPr lang="en-US" sz="5400" b="0" dirty="0">
                <a:latin typeface="Book Antiqua" pitchFamily="18" charset="0"/>
              </a:endParaRPr>
            </a:p>
          </p:txBody>
        </p:sp>
        <p:sp>
          <p:nvSpPr>
            <p:cNvPr id="30799" name="Rectangle 276"/>
            <p:cNvSpPr>
              <a:spLocks noChangeArrowheads="1"/>
            </p:cNvSpPr>
            <p:nvPr/>
          </p:nvSpPr>
          <p:spPr bwMode="auto">
            <a:xfrm>
              <a:off x="1427" y="3026"/>
              <a:ext cx="6" cy="90"/>
            </a:xfrm>
            <a:prstGeom prst="rect">
              <a:avLst/>
            </a:prstGeom>
            <a:solidFill>
              <a:srgbClr val="000000"/>
            </a:solidFill>
            <a:ln w="9525">
              <a:noFill/>
              <a:miter lim="800000"/>
              <a:headEnd/>
              <a:tailEnd/>
            </a:ln>
          </p:spPr>
          <p:txBody>
            <a:bodyPr/>
            <a:lstStyle/>
            <a:p>
              <a:endParaRPr lang="en-US" dirty="0"/>
            </a:p>
          </p:txBody>
        </p:sp>
        <p:sp>
          <p:nvSpPr>
            <p:cNvPr id="30800" name="Rectangle 277"/>
            <p:cNvSpPr>
              <a:spLocks noChangeArrowheads="1"/>
            </p:cNvSpPr>
            <p:nvPr/>
          </p:nvSpPr>
          <p:spPr bwMode="auto">
            <a:xfrm>
              <a:off x="1481" y="3029"/>
              <a:ext cx="32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at Ion Gauge</a:t>
              </a:r>
              <a:endParaRPr lang="en-US" sz="5400" b="0" dirty="0">
                <a:latin typeface="Book Antiqua" pitchFamily="18" charset="0"/>
              </a:endParaRPr>
            </a:p>
          </p:txBody>
        </p:sp>
        <p:sp>
          <p:nvSpPr>
            <p:cNvPr id="30801" name="Rectangle 278"/>
            <p:cNvSpPr>
              <a:spLocks noChangeArrowheads="1"/>
            </p:cNvSpPr>
            <p:nvPr/>
          </p:nvSpPr>
          <p:spPr bwMode="auto">
            <a:xfrm>
              <a:off x="1427" y="3116"/>
              <a:ext cx="6" cy="84"/>
            </a:xfrm>
            <a:prstGeom prst="rect">
              <a:avLst/>
            </a:prstGeom>
            <a:solidFill>
              <a:srgbClr val="000000"/>
            </a:solidFill>
            <a:ln w="9525">
              <a:noFill/>
              <a:miter lim="800000"/>
              <a:headEnd/>
              <a:tailEnd/>
            </a:ln>
          </p:spPr>
          <p:txBody>
            <a:bodyPr/>
            <a:lstStyle/>
            <a:p>
              <a:endParaRPr lang="en-US" dirty="0"/>
            </a:p>
          </p:txBody>
        </p:sp>
        <p:sp>
          <p:nvSpPr>
            <p:cNvPr id="30802" name="Rectangle 279"/>
            <p:cNvSpPr>
              <a:spLocks noChangeArrowheads="1"/>
            </p:cNvSpPr>
            <p:nvPr/>
          </p:nvSpPr>
          <p:spPr bwMode="auto">
            <a:xfrm>
              <a:off x="1481" y="3119"/>
              <a:ext cx="248" cy="12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smtClean="0">
                  <a:solidFill>
                    <a:srgbClr val="000000"/>
                  </a:solidFill>
                </a:rPr>
                <a:t>Controller</a:t>
              </a:r>
              <a:endParaRPr lang="en-US" sz="5400" b="0" dirty="0">
                <a:latin typeface="Book Antiqua" pitchFamily="18" charset="0"/>
              </a:endParaRPr>
            </a:p>
          </p:txBody>
        </p:sp>
        <p:sp>
          <p:nvSpPr>
            <p:cNvPr id="30803" name="Rectangle 280"/>
            <p:cNvSpPr>
              <a:spLocks noChangeArrowheads="1"/>
            </p:cNvSpPr>
            <p:nvPr/>
          </p:nvSpPr>
          <p:spPr bwMode="auto">
            <a:xfrm>
              <a:off x="1427" y="3200"/>
              <a:ext cx="6" cy="90"/>
            </a:xfrm>
            <a:prstGeom prst="rect">
              <a:avLst/>
            </a:prstGeom>
            <a:solidFill>
              <a:srgbClr val="000000"/>
            </a:solidFill>
            <a:ln w="9525">
              <a:noFill/>
              <a:miter lim="800000"/>
              <a:headEnd/>
              <a:tailEnd/>
            </a:ln>
          </p:spPr>
          <p:txBody>
            <a:bodyPr/>
            <a:lstStyle/>
            <a:p>
              <a:endParaRPr lang="en-US" dirty="0"/>
            </a:p>
          </p:txBody>
        </p:sp>
        <p:sp>
          <p:nvSpPr>
            <p:cNvPr id="30804" name="Rectangle 281"/>
            <p:cNvSpPr>
              <a:spLocks noChangeArrowheads="1"/>
            </p:cNvSpPr>
            <p:nvPr/>
          </p:nvSpPr>
          <p:spPr bwMode="auto">
            <a:xfrm>
              <a:off x="1481" y="3206"/>
              <a:ext cx="145"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Panel</a:t>
              </a:r>
              <a:endParaRPr lang="en-US" sz="5400" b="0" dirty="0">
                <a:latin typeface="Book Antiqua" pitchFamily="18" charset="0"/>
              </a:endParaRPr>
            </a:p>
          </p:txBody>
        </p:sp>
        <p:sp>
          <p:nvSpPr>
            <p:cNvPr id="30805" name="Rectangle 282"/>
            <p:cNvSpPr>
              <a:spLocks noChangeArrowheads="1"/>
            </p:cNvSpPr>
            <p:nvPr/>
          </p:nvSpPr>
          <p:spPr bwMode="auto">
            <a:xfrm>
              <a:off x="1427" y="3290"/>
              <a:ext cx="6" cy="89"/>
            </a:xfrm>
            <a:prstGeom prst="rect">
              <a:avLst/>
            </a:prstGeom>
            <a:solidFill>
              <a:srgbClr val="000000"/>
            </a:solidFill>
            <a:ln w="9525">
              <a:noFill/>
              <a:miter lim="800000"/>
              <a:headEnd/>
              <a:tailEnd/>
            </a:ln>
          </p:spPr>
          <p:txBody>
            <a:bodyPr/>
            <a:lstStyle/>
            <a:p>
              <a:endParaRPr lang="en-US" dirty="0"/>
            </a:p>
          </p:txBody>
        </p:sp>
        <p:sp>
          <p:nvSpPr>
            <p:cNvPr id="30806" name="Rectangle 283"/>
            <p:cNvSpPr>
              <a:spLocks noChangeArrowheads="1"/>
            </p:cNvSpPr>
            <p:nvPr/>
          </p:nvSpPr>
          <p:spPr bwMode="auto">
            <a:xfrm>
              <a:off x="1427" y="3379"/>
              <a:ext cx="6" cy="85"/>
            </a:xfrm>
            <a:prstGeom prst="rect">
              <a:avLst/>
            </a:prstGeom>
            <a:solidFill>
              <a:srgbClr val="000000"/>
            </a:solidFill>
            <a:ln w="9525">
              <a:noFill/>
              <a:miter lim="800000"/>
              <a:headEnd/>
              <a:tailEnd/>
            </a:ln>
          </p:spPr>
          <p:txBody>
            <a:bodyPr/>
            <a:lstStyle/>
            <a:p>
              <a:endParaRPr lang="en-US" dirty="0"/>
            </a:p>
          </p:txBody>
        </p:sp>
        <p:sp>
          <p:nvSpPr>
            <p:cNvPr id="30807" name="Rectangle 284"/>
            <p:cNvSpPr>
              <a:spLocks noChangeArrowheads="1"/>
            </p:cNvSpPr>
            <p:nvPr/>
          </p:nvSpPr>
          <p:spPr bwMode="auto">
            <a:xfrm>
              <a:off x="1427" y="3464"/>
              <a:ext cx="6" cy="89"/>
            </a:xfrm>
            <a:prstGeom prst="rect">
              <a:avLst/>
            </a:prstGeom>
            <a:solidFill>
              <a:srgbClr val="000000"/>
            </a:solidFill>
            <a:ln w="9525">
              <a:noFill/>
              <a:miter lim="800000"/>
              <a:headEnd/>
              <a:tailEnd/>
            </a:ln>
          </p:spPr>
          <p:txBody>
            <a:bodyPr/>
            <a:lstStyle/>
            <a:p>
              <a:endParaRPr lang="en-US" dirty="0"/>
            </a:p>
          </p:txBody>
        </p:sp>
        <p:sp>
          <p:nvSpPr>
            <p:cNvPr id="30808" name="Rectangle 285"/>
            <p:cNvSpPr>
              <a:spLocks noChangeArrowheads="1"/>
            </p:cNvSpPr>
            <p:nvPr/>
          </p:nvSpPr>
          <p:spPr bwMode="auto">
            <a:xfrm>
              <a:off x="1427" y="3553"/>
              <a:ext cx="6" cy="90"/>
            </a:xfrm>
            <a:prstGeom prst="rect">
              <a:avLst/>
            </a:prstGeom>
            <a:solidFill>
              <a:srgbClr val="000000"/>
            </a:solidFill>
            <a:ln w="9525">
              <a:noFill/>
              <a:miter lim="800000"/>
              <a:headEnd/>
              <a:tailEnd/>
            </a:ln>
          </p:spPr>
          <p:txBody>
            <a:bodyPr/>
            <a:lstStyle/>
            <a:p>
              <a:endParaRPr lang="en-US" dirty="0"/>
            </a:p>
          </p:txBody>
        </p:sp>
        <p:sp>
          <p:nvSpPr>
            <p:cNvPr id="30809" name="Rectangle 286"/>
            <p:cNvSpPr>
              <a:spLocks noChangeArrowheads="1"/>
            </p:cNvSpPr>
            <p:nvPr/>
          </p:nvSpPr>
          <p:spPr bwMode="auto">
            <a:xfrm>
              <a:off x="1427" y="3643"/>
              <a:ext cx="6" cy="89"/>
            </a:xfrm>
            <a:prstGeom prst="rect">
              <a:avLst/>
            </a:prstGeom>
            <a:solidFill>
              <a:srgbClr val="000000"/>
            </a:solidFill>
            <a:ln w="9525">
              <a:noFill/>
              <a:miter lim="800000"/>
              <a:headEnd/>
              <a:tailEnd/>
            </a:ln>
          </p:spPr>
          <p:txBody>
            <a:bodyPr/>
            <a:lstStyle/>
            <a:p>
              <a:endParaRPr lang="en-US" dirty="0"/>
            </a:p>
          </p:txBody>
        </p:sp>
        <p:sp>
          <p:nvSpPr>
            <p:cNvPr id="30810" name="Rectangle 287"/>
            <p:cNvSpPr>
              <a:spLocks noChangeArrowheads="1"/>
            </p:cNvSpPr>
            <p:nvPr/>
          </p:nvSpPr>
          <p:spPr bwMode="auto">
            <a:xfrm>
              <a:off x="1427" y="3732"/>
              <a:ext cx="6" cy="84"/>
            </a:xfrm>
            <a:prstGeom prst="rect">
              <a:avLst/>
            </a:prstGeom>
            <a:solidFill>
              <a:srgbClr val="000000"/>
            </a:solidFill>
            <a:ln w="9525">
              <a:noFill/>
              <a:miter lim="800000"/>
              <a:headEnd/>
              <a:tailEnd/>
            </a:ln>
          </p:spPr>
          <p:txBody>
            <a:bodyPr/>
            <a:lstStyle/>
            <a:p>
              <a:endParaRPr lang="en-US" dirty="0"/>
            </a:p>
          </p:txBody>
        </p:sp>
        <p:sp>
          <p:nvSpPr>
            <p:cNvPr id="30811" name="Rectangle 288"/>
            <p:cNvSpPr>
              <a:spLocks noChangeArrowheads="1"/>
            </p:cNvSpPr>
            <p:nvPr/>
          </p:nvSpPr>
          <p:spPr bwMode="auto">
            <a:xfrm>
              <a:off x="1427" y="3816"/>
              <a:ext cx="6" cy="90"/>
            </a:xfrm>
            <a:prstGeom prst="rect">
              <a:avLst/>
            </a:prstGeom>
            <a:solidFill>
              <a:srgbClr val="000000"/>
            </a:solidFill>
            <a:ln w="9525">
              <a:noFill/>
              <a:miter lim="800000"/>
              <a:headEnd/>
              <a:tailEnd/>
            </a:ln>
          </p:spPr>
          <p:txBody>
            <a:bodyPr/>
            <a:lstStyle/>
            <a:p>
              <a:endParaRPr lang="en-US" dirty="0"/>
            </a:p>
          </p:txBody>
        </p:sp>
        <p:sp>
          <p:nvSpPr>
            <p:cNvPr id="30812" name="Rectangle 289"/>
            <p:cNvSpPr>
              <a:spLocks noChangeArrowheads="1"/>
            </p:cNvSpPr>
            <p:nvPr/>
          </p:nvSpPr>
          <p:spPr bwMode="auto">
            <a:xfrm>
              <a:off x="1427" y="3906"/>
              <a:ext cx="6" cy="164"/>
            </a:xfrm>
            <a:prstGeom prst="rect">
              <a:avLst/>
            </a:prstGeom>
            <a:solidFill>
              <a:srgbClr val="000000"/>
            </a:solidFill>
            <a:ln w="9525">
              <a:noFill/>
              <a:miter lim="800000"/>
              <a:headEnd/>
              <a:tailEnd/>
            </a:ln>
          </p:spPr>
          <p:txBody>
            <a:bodyPr/>
            <a:lstStyle/>
            <a:p>
              <a:endParaRPr lang="en-US" dirty="0"/>
            </a:p>
          </p:txBody>
        </p:sp>
        <p:sp>
          <p:nvSpPr>
            <p:cNvPr id="30813" name="Rectangle 290"/>
            <p:cNvSpPr>
              <a:spLocks noChangeArrowheads="1"/>
            </p:cNvSpPr>
            <p:nvPr/>
          </p:nvSpPr>
          <p:spPr bwMode="auto">
            <a:xfrm>
              <a:off x="1427" y="4065"/>
              <a:ext cx="658" cy="5"/>
            </a:xfrm>
            <a:prstGeom prst="rect">
              <a:avLst/>
            </a:prstGeom>
            <a:solidFill>
              <a:srgbClr val="000000"/>
            </a:solidFill>
            <a:ln w="9525">
              <a:noFill/>
              <a:miter lim="800000"/>
              <a:headEnd/>
              <a:tailEnd/>
            </a:ln>
          </p:spPr>
          <p:txBody>
            <a:bodyPr/>
            <a:lstStyle/>
            <a:p>
              <a:endParaRPr lang="en-US" dirty="0"/>
            </a:p>
          </p:txBody>
        </p:sp>
        <p:sp>
          <p:nvSpPr>
            <p:cNvPr id="30814" name="Rectangle 291"/>
            <p:cNvSpPr>
              <a:spLocks noChangeArrowheads="1"/>
            </p:cNvSpPr>
            <p:nvPr/>
          </p:nvSpPr>
          <p:spPr bwMode="auto">
            <a:xfrm>
              <a:off x="1427" y="4075"/>
              <a:ext cx="658" cy="5"/>
            </a:xfrm>
            <a:prstGeom prst="rect">
              <a:avLst/>
            </a:prstGeom>
            <a:solidFill>
              <a:srgbClr val="000000"/>
            </a:solidFill>
            <a:ln w="9525">
              <a:noFill/>
              <a:miter lim="800000"/>
              <a:headEnd/>
              <a:tailEnd/>
            </a:ln>
          </p:spPr>
          <p:txBody>
            <a:bodyPr/>
            <a:lstStyle/>
            <a:p>
              <a:endParaRPr lang="en-US" dirty="0"/>
            </a:p>
          </p:txBody>
        </p:sp>
        <p:sp>
          <p:nvSpPr>
            <p:cNvPr id="30815" name="Rectangle 292"/>
            <p:cNvSpPr>
              <a:spLocks noChangeArrowheads="1"/>
            </p:cNvSpPr>
            <p:nvPr/>
          </p:nvSpPr>
          <p:spPr bwMode="auto">
            <a:xfrm>
              <a:off x="2085" y="2897"/>
              <a:ext cx="6" cy="129"/>
            </a:xfrm>
            <a:prstGeom prst="rect">
              <a:avLst/>
            </a:prstGeom>
            <a:solidFill>
              <a:srgbClr val="000000"/>
            </a:solidFill>
            <a:ln w="9525">
              <a:noFill/>
              <a:miter lim="800000"/>
              <a:headEnd/>
              <a:tailEnd/>
            </a:ln>
          </p:spPr>
          <p:txBody>
            <a:bodyPr/>
            <a:lstStyle/>
            <a:p>
              <a:endParaRPr lang="en-US" dirty="0"/>
            </a:p>
          </p:txBody>
        </p:sp>
        <p:sp>
          <p:nvSpPr>
            <p:cNvPr id="30816" name="Rectangle 293"/>
            <p:cNvSpPr>
              <a:spLocks noChangeArrowheads="1"/>
            </p:cNvSpPr>
            <p:nvPr/>
          </p:nvSpPr>
          <p:spPr bwMode="auto">
            <a:xfrm>
              <a:off x="2085" y="2897"/>
              <a:ext cx="616" cy="5"/>
            </a:xfrm>
            <a:prstGeom prst="rect">
              <a:avLst/>
            </a:prstGeom>
            <a:solidFill>
              <a:srgbClr val="000000"/>
            </a:solidFill>
            <a:ln w="9525">
              <a:noFill/>
              <a:miter lim="800000"/>
              <a:headEnd/>
              <a:tailEnd/>
            </a:ln>
          </p:spPr>
          <p:txBody>
            <a:bodyPr/>
            <a:lstStyle/>
            <a:p>
              <a:endParaRPr lang="en-US" dirty="0"/>
            </a:p>
          </p:txBody>
        </p:sp>
        <p:sp>
          <p:nvSpPr>
            <p:cNvPr id="30817" name="Rectangle 294"/>
            <p:cNvSpPr>
              <a:spLocks noChangeArrowheads="1"/>
            </p:cNvSpPr>
            <p:nvPr/>
          </p:nvSpPr>
          <p:spPr bwMode="auto">
            <a:xfrm>
              <a:off x="2085" y="2887"/>
              <a:ext cx="616" cy="5"/>
            </a:xfrm>
            <a:prstGeom prst="rect">
              <a:avLst/>
            </a:prstGeom>
            <a:solidFill>
              <a:srgbClr val="000000"/>
            </a:solidFill>
            <a:ln w="9525">
              <a:noFill/>
              <a:miter lim="800000"/>
              <a:headEnd/>
              <a:tailEnd/>
            </a:ln>
          </p:spPr>
          <p:txBody>
            <a:bodyPr/>
            <a:lstStyle/>
            <a:p>
              <a:endParaRPr lang="en-US" dirty="0"/>
            </a:p>
          </p:txBody>
        </p:sp>
        <p:sp>
          <p:nvSpPr>
            <p:cNvPr id="30818" name="Rectangle 295"/>
            <p:cNvSpPr>
              <a:spLocks noChangeArrowheads="1"/>
            </p:cNvSpPr>
            <p:nvPr/>
          </p:nvSpPr>
          <p:spPr bwMode="auto">
            <a:xfrm>
              <a:off x="2138" y="2945"/>
              <a:ext cx="280"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Disconnect</a:t>
              </a:r>
              <a:endParaRPr lang="en-US" sz="5400" b="0" dirty="0">
                <a:latin typeface="Book Antiqua" pitchFamily="18" charset="0"/>
              </a:endParaRPr>
            </a:p>
          </p:txBody>
        </p:sp>
        <p:sp>
          <p:nvSpPr>
            <p:cNvPr id="30819" name="Rectangle 296"/>
            <p:cNvSpPr>
              <a:spLocks noChangeArrowheads="1"/>
            </p:cNvSpPr>
            <p:nvPr/>
          </p:nvSpPr>
          <p:spPr bwMode="auto">
            <a:xfrm>
              <a:off x="2085" y="3026"/>
              <a:ext cx="6" cy="90"/>
            </a:xfrm>
            <a:prstGeom prst="rect">
              <a:avLst/>
            </a:prstGeom>
            <a:solidFill>
              <a:srgbClr val="000000"/>
            </a:solidFill>
            <a:ln w="9525">
              <a:noFill/>
              <a:miter lim="800000"/>
              <a:headEnd/>
              <a:tailEnd/>
            </a:ln>
          </p:spPr>
          <p:txBody>
            <a:bodyPr/>
            <a:lstStyle/>
            <a:p>
              <a:endParaRPr lang="en-US" dirty="0"/>
            </a:p>
          </p:txBody>
        </p:sp>
        <p:sp>
          <p:nvSpPr>
            <p:cNvPr id="30820" name="Rectangle 297"/>
            <p:cNvSpPr>
              <a:spLocks noChangeArrowheads="1"/>
            </p:cNvSpPr>
            <p:nvPr/>
          </p:nvSpPr>
          <p:spPr bwMode="auto">
            <a:xfrm>
              <a:off x="2138" y="3029"/>
              <a:ext cx="31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pump power</a:t>
              </a:r>
              <a:endParaRPr lang="en-US" sz="5400" b="0" dirty="0">
                <a:latin typeface="Book Antiqua" pitchFamily="18" charset="0"/>
              </a:endParaRPr>
            </a:p>
          </p:txBody>
        </p:sp>
        <p:sp>
          <p:nvSpPr>
            <p:cNvPr id="30821" name="Rectangle 298"/>
            <p:cNvSpPr>
              <a:spLocks noChangeArrowheads="1"/>
            </p:cNvSpPr>
            <p:nvPr/>
          </p:nvSpPr>
          <p:spPr bwMode="auto">
            <a:xfrm>
              <a:off x="2085" y="3116"/>
              <a:ext cx="6" cy="954"/>
            </a:xfrm>
            <a:prstGeom prst="rect">
              <a:avLst/>
            </a:prstGeom>
            <a:solidFill>
              <a:srgbClr val="000000"/>
            </a:solidFill>
            <a:ln w="9525">
              <a:noFill/>
              <a:miter lim="800000"/>
              <a:headEnd/>
              <a:tailEnd/>
            </a:ln>
          </p:spPr>
          <p:txBody>
            <a:bodyPr/>
            <a:lstStyle/>
            <a:p>
              <a:endParaRPr lang="en-US" dirty="0"/>
            </a:p>
          </p:txBody>
        </p:sp>
        <p:sp>
          <p:nvSpPr>
            <p:cNvPr id="30822" name="Rectangle 299"/>
            <p:cNvSpPr>
              <a:spLocks noChangeArrowheads="1"/>
            </p:cNvSpPr>
            <p:nvPr/>
          </p:nvSpPr>
          <p:spPr bwMode="auto">
            <a:xfrm>
              <a:off x="2085" y="4065"/>
              <a:ext cx="616" cy="5"/>
            </a:xfrm>
            <a:prstGeom prst="rect">
              <a:avLst/>
            </a:prstGeom>
            <a:solidFill>
              <a:srgbClr val="000000"/>
            </a:solidFill>
            <a:ln w="9525">
              <a:noFill/>
              <a:miter lim="800000"/>
              <a:headEnd/>
              <a:tailEnd/>
            </a:ln>
          </p:spPr>
          <p:txBody>
            <a:bodyPr/>
            <a:lstStyle/>
            <a:p>
              <a:endParaRPr lang="en-US" dirty="0"/>
            </a:p>
          </p:txBody>
        </p:sp>
        <p:sp>
          <p:nvSpPr>
            <p:cNvPr id="30823" name="Rectangle 300"/>
            <p:cNvSpPr>
              <a:spLocks noChangeArrowheads="1"/>
            </p:cNvSpPr>
            <p:nvPr/>
          </p:nvSpPr>
          <p:spPr bwMode="auto">
            <a:xfrm>
              <a:off x="2085" y="4075"/>
              <a:ext cx="616" cy="5"/>
            </a:xfrm>
            <a:prstGeom prst="rect">
              <a:avLst/>
            </a:prstGeom>
            <a:solidFill>
              <a:srgbClr val="000000"/>
            </a:solidFill>
            <a:ln w="9525">
              <a:noFill/>
              <a:miter lim="800000"/>
              <a:headEnd/>
              <a:tailEnd/>
            </a:ln>
          </p:spPr>
          <p:txBody>
            <a:bodyPr/>
            <a:lstStyle/>
            <a:p>
              <a:endParaRPr lang="en-US" dirty="0"/>
            </a:p>
          </p:txBody>
        </p:sp>
        <p:sp>
          <p:nvSpPr>
            <p:cNvPr id="30824" name="Rectangle 301"/>
            <p:cNvSpPr>
              <a:spLocks noChangeArrowheads="1"/>
            </p:cNvSpPr>
            <p:nvPr/>
          </p:nvSpPr>
          <p:spPr bwMode="auto">
            <a:xfrm>
              <a:off x="2138" y="3119"/>
              <a:ext cx="249"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connector</a:t>
              </a:r>
              <a:endParaRPr lang="en-US" sz="5400" b="0" dirty="0">
                <a:latin typeface="Book Antiqua" pitchFamily="18" charset="0"/>
              </a:endParaRPr>
            </a:p>
          </p:txBody>
        </p:sp>
        <p:sp>
          <p:nvSpPr>
            <p:cNvPr id="30825" name="Rectangle 302"/>
            <p:cNvSpPr>
              <a:spLocks noChangeArrowheads="1"/>
            </p:cNvSpPr>
            <p:nvPr/>
          </p:nvSpPr>
          <p:spPr bwMode="auto">
            <a:xfrm>
              <a:off x="2701" y="2897"/>
              <a:ext cx="6" cy="129"/>
            </a:xfrm>
            <a:prstGeom prst="rect">
              <a:avLst/>
            </a:prstGeom>
            <a:solidFill>
              <a:srgbClr val="000000"/>
            </a:solidFill>
            <a:ln w="9525">
              <a:noFill/>
              <a:miter lim="800000"/>
              <a:headEnd/>
              <a:tailEnd/>
            </a:ln>
          </p:spPr>
          <p:txBody>
            <a:bodyPr/>
            <a:lstStyle/>
            <a:p>
              <a:endParaRPr lang="en-US" dirty="0"/>
            </a:p>
          </p:txBody>
        </p:sp>
        <p:sp>
          <p:nvSpPr>
            <p:cNvPr id="30826" name="Rectangle 303"/>
            <p:cNvSpPr>
              <a:spLocks noChangeArrowheads="1"/>
            </p:cNvSpPr>
            <p:nvPr/>
          </p:nvSpPr>
          <p:spPr bwMode="auto">
            <a:xfrm>
              <a:off x="2701" y="2897"/>
              <a:ext cx="729" cy="5"/>
            </a:xfrm>
            <a:prstGeom prst="rect">
              <a:avLst/>
            </a:prstGeom>
            <a:solidFill>
              <a:srgbClr val="000000"/>
            </a:solidFill>
            <a:ln w="9525">
              <a:noFill/>
              <a:miter lim="800000"/>
              <a:headEnd/>
              <a:tailEnd/>
            </a:ln>
          </p:spPr>
          <p:txBody>
            <a:bodyPr/>
            <a:lstStyle/>
            <a:p>
              <a:endParaRPr lang="en-US" dirty="0"/>
            </a:p>
          </p:txBody>
        </p:sp>
        <p:sp>
          <p:nvSpPr>
            <p:cNvPr id="30827" name="Rectangle 304"/>
            <p:cNvSpPr>
              <a:spLocks noChangeArrowheads="1"/>
            </p:cNvSpPr>
            <p:nvPr/>
          </p:nvSpPr>
          <p:spPr bwMode="auto">
            <a:xfrm>
              <a:off x="2701" y="2887"/>
              <a:ext cx="729" cy="5"/>
            </a:xfrm>
            <a:prstGeom prst="rect">
              <a:avLst/>
            </a:prstGeom>
            <a:solidFill>
              <a:srgbClr val="000000"/>
            </a:solidFill>
            <a:ln w="9525">
              <a:noFill/>
              <a:miter lim="800000"/>
              <a:headEnd/>
              <a:tailEnd/>
            </a:ln>
          </p:spPr>
          <p:txBody>
            <a:bodyPr/>
            <a:lstStyle/>
            <a:p>
              <a:endParaRPr lang="en-US" dirty="0"/>
            </a:p>
          </p:txBody>
        </p:sp>
        <p:sp>
          <p:nvSpPr>
            <p:cNvPr id="30828" name="Rectangle 305"/>
            <p:cNvSpPr>
              <a:spLocks noChangeArrowheads="1"/>
            </p:cNvSpPr>
            <p:nvPr/>
          </p:nvSpPr>
          <p:spPr bwMode="auto">
            <a:xfrm>
              <a:off x="2754" y="2945"/>
              <a:ext cx="374"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Attach exhaust</a:t>
              </a:r>
              <a:endParaRPr lang="en-US" sz="5400" b="0" dirty="0">
                <a:latin typeface="Book Antiqua" pitchFamily="18" charset="0"/>
              </a:endParaRPr>
            </a:p>
          </p:txBody>
        </p:sp>
        <p:sp>
          <p:nvSpPr>
            <p:cNvPr id="30829" name="Rectangle 306"/>
            <p:cNvSpPr>
              <a:spLocks noChangeArrowheads="1"/>
            </p:cNvSpPr>
            <p:nvPr/>
          </p:nvSpPr>
          <p:spPr bwMode="auto">
            <a:xfrm>
              <a:off x="2701" y="3026"/>
              <a:ext cx="6" cy="90"/>
            </a:xfrm>
            <a:prstGeom prst="rect">
              <a:avLst/>
            </a:prstGeom>
            <a:solidFill>
              <a:srgbClr val="000000"/>
            </a:solidFill>
            <a:ln w="9525">
              <a:noFill/>
              <a:miter lim="800000"/>
              <a:headEnd/>
              <a:tailEnd/>
            </a:ln>
          </p:spPr>
          <p:txBody>
            <a:bodyPr/>
            <a:lstStyle/>
            <a:p>
              <a:endParaRPr lang="en-US" dirty="0"/>
            </a:p>
          </p:txBody>
        </p:sp>
        <p:sp>
          <p:nvSpPr>
            <p:cNvPr id="30830" name="Rectangle 307"/>
            <p:cNvSpPr>
              <a:spLocks noChangeArrowheads="1"/>
            </p:cNvSpPr>
            <p:nvPr/>
          </p:nvSpPr>
          <p:spPr bwMode="auto">
            <a:xfrm>
              <a:off x="2754" y="3029"/>
              <a:ext cx="280"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hose to the</a:t>
              </a:r>
              <a:endParaRPr lang="en-US" sz="5400" b="0" dirty="0">
                <a:latin typeface="Book Antiqua" pitchFamily="18" charset="0"/>
              </a:endParaRPr>
            </a:p>
          </p:txBody>
        </p:sp>
        <p:sp>
          <p:nvSpPr>
            <p:cNvPr id="30831" name="Rectangle 308"/>
            <p:cNvSpPr>
              <a:spLocks noChangeArrowheads="1"/>
            </p:cNvSpPr>
            <p:nvPr/>
          </p:nvSpPr>
          <p:spPr bwMode="auto">
            <a:xfrm>
              <a:off x="2701" y="3116"/>
              <a:ext cx="6" cy="84"/>
            </a:xfrm>
            <a:prstGeom prst="rect">
              <a:avLst/>
            </a:prstGeom>
            <a:solidFill>
              <a:srgbClr val="000000"/>
            </a:solidFill>
            <a:ln w="9525">
              <a:noFill/>
              <a:miter lim="800000"/>
              <a:headEnd/>
              <a:tailEnd/>
            </a:ln>
          </p:spPr>
          <p:txBody>
            <a:bodyPr/>
            <a:lstStyle/>
            <a:p>
              <a:endParaRPr lang="en-US" dirty="0"/>
            </a:p>
          </p:txBody>
        </p:sp>
        <p:sp>
          <p:nvSpPr>
            <p:cNvPr id="30832" name="Rectangle 309"/>
            <p:cNvSpPr>
              <a:spLocks noChangeArrowheads="1"/>
            </p:cNvSpPr>
            <p:nvPr/>
          </p:nvSpPr>
          <p:spPr bwMode="auto">
            <a:xfrm>
              <a:off x="2754" y="3119"/>
              <a:ext cx="358"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pressure relief</a:t>
              </a:r>
              <a:endParaRPr lang="en-US" sz="5400" b="0" dirty="0">
                <a:latin typeface="Book Antiqua" pitchFamily="18" charset="0"/>
              </a:endParaRPr>
            </a:p>
          </p:txBody>
        </p:sp>
        <p:sp>
          <p:nvSpPr>
            <p:cNvPr id="30833" name="Rectangle 310"/>
            <p:cNvSpPr>
              <a:spLocks noChangeArrowheads="1"/>
            </p:cNvSpPr>
            <p:nvPr/>
          </p:nvSpPr>
          <p:spPr bwMode="auto">
            <a:xfrm>
              <a:off x="2701" y="3200"/>
              <a:ext cx="6" cy="90"/>
            </a:xfrm>
            <a:prstGeom prst="rect">
              <a:avLst/>
            </a:prstGeom>
            <a:solidFill>
              <a:srgbClr val="000000"/>
            </a:solidFill>
            <a:ln w="9525">
              <a:noFill/>
              <a:miter lim="800000"/>
              <a:headEnd/>
              <a:tailEnd/>
            </a:ln>
          </p:spPr>
          <p:txBody>
            <a:bodyPr/>
            <a:lstStyle/>
            <a:p>
              <a:endParaRPr lang="en-US" dirty="0"/>
            </a:p>
          </p:txBody>
        </p:sp>
        <p:sp>
          <p:nvSpPr>
            <p:cNvPr id="30834" name="Rectangle 311"/>
            <p:cNvSpPr>
              <a:spLocks noChangeArrowheads="1"/>
            </p:cNvSpPr>
            <p:nvPr/>
          </p:nvSpPr>
          <p:spPr bwMode="auto">
            <a:xfrm>
              <a:off x="2754" y="3206"/>
              <a:ext cx="13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valve</a:t>
              </a:r>
              <a:endParaRPr lang="en-US" sz="5400" b="0" dirty="0">
                <a:latin typeface="Book Antiqua" pitchFamily="18" charset="0"/>
              </a:endParaRPr>
            </a:p>
          </p:txBody>
        </p:sp>
        <p:sp>
          <p:nvSpPr>
            <p:cNvPr id="30835" name="Rectangle 312"/>
            <p:cNvSpPr>
              <a:spLocks noChangeArrowheads="1"/>
            </p:cNvSpPr>
            <p:nvPr/>
          </p:nvSpPr>
          <p:spPr bwMode="auto">
            <a:xfrm>
              <a:off x="2701" y="3290"/>
              <a:ext cx="6" cy="89"/>
            </a:xfrm>
            <a:prstGeom prst="rect">
              <a:avLst/>
            </a:prstGeom>
            <a:solidFill>
              <a:srgbClr val="000000"/>
            </a:solidFill>
            <a:ln w="9525">
              <a:noFill/>
              <a:miter lim="800000"/>
              <a:headEnd/>
              <a:tailEnd/>
            </a:ln>
          </p:spPr>
          <p:txBody>
            <a:bodyPr/>
            <a:lstStyle/>
            <a:p>
              <a:endParaRPr lang="en-US" dirty="0"/>
            </a:p>
          </p:txBody>
        </p:sp>
        <p:sp>
          <p:nvSpPr>
            <p:cNvPr id="30836" name="Rectangle 313"/>
            <p:cNvSpPr>
              <a:spLocks noChangeArrowheads="1"/>
            </p:cNvSpPr>
            <p:nvPr/>
          </p:nvSpPr>
          <p:spPr bwMode="auto">
            <a:xfrm>
              <a:off x="2701" y="3379"/>
              <a:ext cx="6" cy="85"/>
            </a:xfrm>
            <a:prstGeom prst="rect">
              <a:avLst/>
            </a:prstGeom>
            <a:solidFill>
              <a:srgbClr val="000000"/>
            </a:solidFill>
            <a:ln w="9525">
              <a:noFill/>
              <a:miter lim="800000"/>
              <a:headEnd/>
              <a:tailEnd/>
            </a:ln>
          </p:spPr>
          <p:txBody>
            <a:bodyPr/>
            <a:lstStyle/>
            <a:p>
              <a:endParaRPr lang="en-US" dirty="0"/>
            </a:p>
          </p:txBody>
        </p:sp>
        <p:sp>
          <p:nvSpPr>
            <p:cNvPr id="30837" name="Rectangle 314"/>
            <p:cNvSpPr>
              <a:spLocks noChangeArrowheads="1"/>
            </p:cNvSpPr>
            <p:nvPr/>
          </p:nvSpPr>
          <p:spPr bwMode="auto">
            <a:xfrm>
              <a:off x="2701" y="3464"/>
              <a:ext cx="6" cy="89"/>
            </a:xfrm>
            <a:prstGeom prst="rect">
              <a:avLst/>
            </a:prstGeom>
            <a:solidFill>
              <a:srgbClr val="000000"/>
            </a:solidFill>
            <a:ln w="9525">
              <a:noFill/>
              <a:miter lim="800000"/>
              <a:headEnd/>
              <a:tailEnd/>
            </a:ln>
          </p:spPr>
          <p:txBody>
            <a:bodyPr/>
            <a:lstStyle/>
            <a:p>
              <a:endParaRPr lang="en-US" dirty="0"/>
            </a:p>
          </p:txBody>
        </p:sp>
        <p:sp>
          <p:nvSpPr>
            <p:cNvPr id="30838" name="Rectangle 315"/>
            <p:cNvSpPr>
              <a:spLocks noChangeArrowheads="1"/>
            </p:cNvSpPr>
            <p:nvPr/>
          </p:nvSpPr>
          <p:spPr bwMode="auto">
            <a:xfrm>
              <a:off x="2701" y="3553"/>
              <a:ext cx="6" cy="90"/>
            </a:xfrm>
            <a:prstGeom prst="rect">
              <a:avLst/>
            </a:prstGeom>
            <a:solidFill>
              <a:srgbClr val="000000"/>
            </a:solidFill>
            <a:ln w="9525">
              <a:noFill/>
              <a:miter lim="800000"/>
              <a:headEnd/>
              <a:tailEnd/>
            </a:ln>
          </p:spPr>
          <p:txBody>
            <a:bodyPr/>
            <a:lstStyle/>
            <a:p>
              <a:endParaRPr lang="en-US" dirty="0"/>
            </a:p>
          </p:txBody>
        </p:sp>
        <p:sp>
          <p:nvSpPr>
            <p:cNvPr id="30839" name="Rectangle 316"/>
            <p:cNvSpPr>
              <a:spLocks noChangeArrowheads="1"/>
            </p:cNvSpPr>
            <p:nvPr/>
          </p:nvSpPr>
          <p:spPr bwMode="auto">
            <a:xfrm>
              <a:off x="2701" y="3643"/>
              <a:ext cx="6" cy="89"/>
            </a:xfrm>
            <a:prstGeom prst="rect">
              <a:avLst/>
            </a:prstGeom>
            <a:solidFill>
              <a:srgbClr val="000000"/>
            </a:solidFill>
            <a:ln w="9525">
              <a:noFill/>
              <a:miter lim="800000"/>
              <a:headEnd/>
              <a:tailEnd/>
            </a:ln>
          </p:spPr>
          <p:txBody>
            <a:bodyPr/>
            <a:lstStyle/>
            <a:p>
              <a:endParaRPr lang="en-US" dirty="0"/>
            </a:p>
          </p:txBody>
        </p:sp>
        <p:sp>
          <p:nvSpPr>
            <p:cNvPr id="30840" name="Rectangle 317"/>
            <p:cNvSpPr>
              <a:spLocks noChangeArrowheads="1"/>
            </p:cNvSpPr>
            <p:nvPr/>
          </p:nvSpPr>
          <p:spPr bwMode="auto">
            <a:xfrm>
              <a:off x="2701" y="3732"/>
              <a:ext cx="6" cy="84"/>
            </a:xfrm>
            <a:prstGeom prst="rect">
              <a:avLst/>
            </a:prstGeom>
            <a:solidFill>
              <a:srgbClr val="000000"/>
            </a:solidFill>
            <a:ln w="9525">
              <a:noFill/>
              <a:miter lim="800000"/>
              <a:headEnd/>
              <a:tailEnd/>
            </a:ln>
          </p:spPr>
          <p:txBody>
            <a:bodyPr/>
            <a:lstStyle/>
            <a:p>
              <a:endParaRPr lang="en-US" dirty="0"/>
            </a:p>
          </p:txBody>
        </p:sp>
        <p:sp>
          <p:nvSpPr>
            <p:cNvPr id="30841" name="Rectangle 318"/>
            <p:cNvSpPr>
              <a:spLocks noChangeArrowheads="1"/>
            </p:cNvSpPr>
            <p:nvPr/>
          </p:nvSpPr>
          <p:spPr bwMode="auto">
            <a:xfrm>
              <a:off x="2701" y="3816"/>
              <a:ext cx="6" cy="90"/>
            </a:xfrm>
            <a:prstGeom prst="rect">
              <a:avLst/>
            </a:prstGeom>
            <a:solidFill>
              <a:srgbClr val="000000"/>
            </a:solidFill>
            <a:ln w="9525">
              <a:noFill/>
              <a:miter lim="800000"/>
              <a:headEnd/>
              <a:tailEnd/>
            </a:ln>
          </p:spPr>
          <p:txBody>
            <a:bodyPr/>
            <a:lstStyle/>
            <a:p>
              <a:endParaRPr lang="en-US" dirty="0"/>
            </a:p>
          </p:txBody>
        </p:sp>
        <p:sp>
          <p:nvSpPr>
            <p:cNvPr id="30842" name="Rectangle 319"/>
            <p:cNvSpPr>
              <a:spLocks noChangeArrowheads="1"/>
            </p:cNvSpPr>
            <p:nvPr/>
          </p:nvSpPr>
          <p:spPr bwMode="auto">
            <a:xfrm>
              <a:off x="2701" y="3906"/>
              <a:ext cx="6" cy="89"/>
            </a:xfrm>
            <a:prstGeom prst="rect">
              <a:avLst/>
            </a:prstGeom>
            <a:solidFill>
              <a:srgbClr val="000000"/>
            </a:solidFill>
            <a:ln w="9525">
              <a:noFill/>
              <a:miter lim="800000"/>
              <a:headEnd/>
              <a:tailEnd/>
            </a:ln>
          </p:spPr>
          <p:txBody>
            <a:bodyPr/>
            <a:lstStyle/>
            <a:p>
              <a:endParaRPr lang="en-US" dirty="0"/>
            </a:p>
          </p:txBody>
        </p:sp>
        <p:sp>
          <p:nvSpPr>
            <p:cNvPr id="30843" name="Rectangle 320"/>
            <p:cNvSpPr>
              <a:spLocks noChangeArrowheads="1"/>
            </p:cNvSpPr>
            <p:nvPr/>
          </p:nvSpPr>
          <p:spPr bwMode="auto">
            <a:xfrm>
              <a:off x="2701" y="3995"/>
              <a:ext cx="6" cy="75"/>
            </a:xfrm>
            <a:prstGeom prst="rect">
              <a:avLst/>
            </a:prstGeom>
            <a:solidFill>
              <a:srgbClr val="000000"/>
            </a:solidFill>
            <a:ln w="9525">
              <a:noFill/>
              <a:miter lim="800000"/>
              <a:headEnd/>
              <a:tailEnd/>
            </a:ln>
          </p:spPr>
          <p:txBody>
            <a:bodyPr/>
            <a:lstStyle/>
            <a:p>
              <a:endParaRPr lang="en-US" dirty="0"/>
            </a:p>
          </p:txBody>
        </p:sp>
        <p:sp>
          <p:nvSpPr>
            <p:cNvPr id="30844" name="Rectangle 321"/>
            <p:cNvSpPr>
              <a:spLocks noChangeArrowheads="1"/>
            </p:cNvSpPr>
            <p:nvPr/>
          </p:nvSpPr>
          <p:spPr bwMode="auto">
            <a:xfrm>
              <a:off x="2701" y="4065"/>
              <a:ext cx="729" cy="5"/>
            </a:xfrm>
            <a:prstGeom prst="rect">
              <a:avLst/>
            </a:prstGeom>
            <a:solidFill>
              <a:srgbClr val="000000"/>
            </a:solidFill>
            <a:ln w="9525">
              <a:noFill/>
              <a:miter lim="800000"/>
              <a:headEnd/>
              <a:tailEnd/>
            </a:ln>
          </p:spPr>
          <p:txBody>
            <a:bodyPr/>
            <a:lstStyle/>
            <a:p>
              <a:endParaRPr lang="en-US" dirty="0"/>
            </a:p>
          </p:txBody>
        </p:sp>
        <p:sp>
          <p:nvSpPr>
            <p:cNvPr id="30845" name="Rectangle 322"/>
            <p:cNvSpPr>
              <a:spLocks noChangeArrowheads="1"/>
            </p:cNvSpPr>
            <p:nvPr/>
          </p:nvSpPr>
          <p:spPr bwMode="auto">
            <a:xfrm>
              <a:off x="2701" y="4075"/>
              <a:ext cx="729" cy="5"/>
            </a:xfrm>
            <a:prstGeom prst="rect">
              <a:avLst/>
            </a:prstGeom>
            <a:solidFill>
              <a:srgbClr val="000000"/>
            </a:solidFill>
            <a:ln w="9525">
              <a:noFill/>
              <a:miter lim="800000"/>
              <a:headEnd/>
              <a:tailEnd/>
            </a:ln>
          </p:spPr>
          <p:txBody>
            <a:bodyPr/>
            <a:lstStyle/>
            <a:p>
              <a:endParaRPr lang="en-US" dirty="0"/>
            </a:p>
          </p:txBody>
        </p:sp>
        <p:sp>
          <p:nvSpPr>
            <p:cNvPr id="30846" name="Rectangle 323"/>
            <p:cNvSpPr>
              <a:spLocks noChangeArrowheads="1"/>
            </p:cNvSpPr>
            <p:nvPr/>
          </p:nvSpPr>
          <p:spPr bwMode="auto">
            <a:xfrm>
              <a:off x="3430" y="2897"/>
              <a:ext cx="6" cy="129"/>
            </a:xfrm>
            <a:prstGeom prst="rect">
              <a:avLst/>
            </a:prstGeom>
            <a:solidFill>
              <a:srgbClr val="000000"/>
            </a:solidFill>
            <a:ln w="9525">
              <a:noFill/>
              <a:miter lim="800000"/>
              <a:headEnd/>
              <a:tailEnd/>
            </a:ln>
          </p:spPr>
          <p:txBody>
            <a:bodyPr/>
            <a:lstStyle/>
            <a:p>
              <a:endParaRPr lang="en-US" dirty="0"/>
            </a:p>
          </p:txBody>
        </p:sp>
        <p:sp>
          <p:nvSpPr>
            <p:cNvPr id="30847" name="Rectangle 324"/>
            <p:cNvSpPr>
              <a:spLocks noChangeArrowheads="1"/>
            </p:cNvSpPr>
            <p:nvPr/>
          </p:nvSpPr>
          <p:spPr bwMode="auto">
            <a:xfrm>
              <a:off x="3430" y="2897"/>
              <a:ext cx="586" cy="5"/>
            </a:xfrm>
            <a:prstGeom prst="rect">
              <a:avLst/>
            </a:prstGeom>
            <a:solidFill>
              <a:srgbClr val="000000"/>
            </a:solidFill>
            <a:ln w="9525">
              <a:noFill/>
              <a:miter lim="800000"/>
              <a:headEnd/>
              <a:tailEnd/>
            </a:ln>
          </p:spPr>
          <p:txBody>
            <a:bodyPr/>
            <a:lstStyle/>
            <a:p>
              <a:endParaRPr lang="en-US" dirty="0"/>
            </a:p>
          </p:txBody>
        </p:sp>
        <p:sp>
          <p:nvSpPr>
            <p:cNvPr id="30848" name="Rectangle 325"/>
            <p:cNvSpPr>
              <a:spLocks noChangeArrowheads="1"/>
            </p:cNvSpPr>
            <p:nvPr/>
          </p:nvSpPr>
          <p:spPr bwMode="auto">
            <a:xfrm>
              <a:off x="3430" y="2887"/>
              <a:ext cx="586" cy="5"/>
            </a:xfrm>
            <a:prstGeom prst="rect">
              <a:avLst/>
            </a:prstGeom>
            <a:solidFill>
              <a:srgbClr val="000000"/>
            </a:solidFill>
            <a:ln w="9525">
              <a:noFill/>
              <a:miter lim="800000"/>
              <a:headEnd/>
              <a:tailEnd/>
            </a:ln>
          </p:spPr>
          <p:txBody>
            <a:bodyPr/>
            <a:lstStyle/>
            <a:p>
              <a:endParaRPr lang="en-US" dirty="0"/>
            </a:p>
          </p:txBody>
        </p:sp>
        <p:sp>
          <p:nvSpPr>
            <p:cNvPr id="30849" name="Rectangle 326"/>
            <p:cNvSpPr>
              <a:spLocks noChangeArrowheads="1"/>
            </p:cNvSpPr>
            <p:nvPr/>
          </p:nvSpPr>
          <p:spPr bwMode="auto">
            <a:xfrm>
              <a:off x="3484" y="2945"/>
              <a:ext cx="261"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Devices in</a:t>
              </a:r>
              <a:endParaRPr lang="en-US" sz="5400" b="0" dirty="0">
                <a:latin typeface="Book Antiqua" pitchFamily="18" charset="0"/>
              </a:endParaRPr>
            </a:p>
          </p:txBody>
        </p:sp>
        <p:sp>
          <p:nvSpPr>
            <p:cNvPr id="30850" name="Rectangle 327"/>
            <p:cNvSpPr>
              <a:spLocks noChangeArrowheads="1"/>
            </p:cNvSpPr>
            <p:nvPr/>
          </p:nvSpPr>
          <p:spPr bwMode="auto">
            <a:xfrm>
              <a:off x="3430" y="3026"/>
              <a:ext cx="6" cy="90"/>
            </a:xfrm>
            <a:prstGeom prst="rect">
              <a:avLst/>
            </a:prstGeom>
            <a:solidFill>
              <a:srgbClr val="000000"/>
            </a:solidFill>
            <a:ln w="9525">
              <a:noFill/>
              <a:miter lim="800000"/>
              <a:headEnd/>
              <a:tailEnd/>
            </a:ln>
          </p:spPr>
          <p:txBody>
            <a:bodyPr/>
            <a:lstStyle/>
            <a:p>
              <a:endParaRPr lang="en-US" dirty="0"/>
            </a:p>
          </p:txBody>
        </p:sp>
        <p:sp>
          <p:nvSpPr>
            <p:cNvPr id="30851" name="Rectangle 328"/>
            <p:cNvSpPr>
              <a:spLocks noChangeArrowheads="1"/>
            </p:cNvSpPr>
            <p:nvPr/>
          </p:nvSpPr>
          <p:spPr bwMode="auto">
            <a:xfrm>
              <a:off x="3484" y="3029"/>
              <a:ext cx="116"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"Off"</a:t>
              </a:r>
              <a:endParaRPr lang="en-US" sz="5400" b="0" dirty="0">
                <a:latin typeface="Book Antiqua" pitchFamily="18" charset="0"/>
              </a:endParaRPr>
            </a:p>
          </p:txBody>
        </p:sp>
        <p:sp>
          <p:nvSpPr>
            <p:cNvPr id="30852" name="Rectangle 329"/>
            <p:cNvSpPr>
              <a:spLocks noChangeArrowheads="1"/>
            </p:cNvSpPr>
            <p:nvPr/>
          </p:nvSpPr>
          <p:spPr bwMode="auto">
            <a:xfrm>
              <a:off x="3430" y="3116"/>
              <a:ext cx="6" cy="954"/>
            </a:xfrm>
            <a:prstGeom prst="rect">
              <a:avLst/>
            </a:prstGeom>
            <a:solidFill>
              <a:srgbClr val="000000"/>
            </a:solidFill>
            <a:ln w="9525">
              <a:noFill/>
              <a:miter lim="800000"/>
              <a:headEnd/>
              <a:tailEnd/>
            </a:ln>
          </p:spPr>
          <p:txBody>
            <a:bodyPr/>
            <a:lstStyle/>
            <a:p>
              <a:endParaRPr lang="en-US" dirty="0"/>
            </a:p>
          </p:txBody>
        </p:sp>
        <p:sp>
          <p:nvSpPr>
            <p:cNvPr id="30853" name="Rectangle 330"/>
            <p:cNvSpPr>
              <a:spLocks noChangeArrowheads="1"/>
            </p:cNvSpPr>
            <p:nvPr/>
          </p:nvSpPr>
          <p:spPr bwMode="auto">
            <a:xfrm>
              <a:off x="3430" y="4065"/>
              <a:ext cx="586" cy="5"/>
            </a:xfrm>
            <a:prstGeom prst="rect">
              <a:avLst/>
            </a:prstGeom>
            <a:solidFill>
              <a:srgbClr val="000000"/>
            </a:solidFill>
            <a:ln w="9525">
              <a:noFill/>
              <a:miter lim="800000"/>
              <a:headEnd/>
              <a:tailEnd/>
            </a:ln>
          </p:spPr>
          <p:txBody>
            <a:bodyPr/>
            <a:lstStyle/>
            <a:p>
              <a:endParaRPr lang="en-US" dirty="0"/>
            </a:p>
          </p:txBody>
        </p:sp>
        <p:sp>
          <p:nvSpPr>
            <p:cNvPr id="30854" name="Rectangle 331"/>
            <p:cNvSpPr>
              <a:spLocks noChangeArrowheads="1"/>
            </p:cNvSpPr>
            <p:nvPr/>
          </p:nvSpPr>
          <p:spPr bwMode="auto">
            <a:xfrm>
              <a:off x="3430" y="4075"/>
              <a:ext cx="586" cy="5"/>
            </a:xfrm>
            <a:prstGeom prst="rect">
              <a:avLst/>
            </a:prstGeom>
            <a:solidFill>
              <a:srgbClr val="000000"/>
            </a:solidFill>
            <a:ln w="9525">
              <a:noFill/>
              <a:miter lim="800000"/>
              <a:headEnd/>
              <a:tailEnd/>
            </a:ln>
          </p:spPr>
          <p:txBody>
            <a:bodyPr/>
            <a:lstStyle/>
            <a:p>
              <a:endParaRPr lang="en-US" dirty="0"/>
            </a:p>
          </p:txBody>
        </p:sp>
        <p:sp>
          <p:nvSpPr>
            <p:cNvPr id="30855" name="Rectangle 332"/>
            <p:cNvSpPr>
              <a:spLocks noChangeArrowheads="1"/>
            </p:cNvSpPr>
            <p:nvPr/>
          </p:nvSpPr>
          <p:spPr bwMode="auto">
            <a:xfrm>
              <a:off x="3484" y="3119"/>
              <a:ext cx="201"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Position</a:t>
              </a:r>
              <a:endParaRPr lang="en-US" sz="5400" b="0" dirty="0">
                <a:latin typeface="Book Antiqua" pitchFamily="18" charset="0"/>
              </a:endParaRPr>
            </a:p>
          </p:txBody>
        </p:sp>
        <p:sp>
          <p:nvSpPr>
            <p:cNvPr id="30856" name="Rectangle 333"/>
            <p:cNvSpPr>
              <a:spLocks noChangeArrowheads="1"/>
            </p:cNvSpPr>
            <p:nvPr/>
          </p:nvSpPr>
          <p:spPr bwMode="auto">
            <a:xfrm>
              <a:off x="4016" y="2897"/>
              <a:ext cx="6" cy="129"/>
            </a:xfrm>
            <a:prstGeom prst="rect">
              <a:avLst/>
            </a:prstGeom>
            <a:solidFill>
              <a:srgbClr val="000000"/>
            </a:solidFill>
            <a:ln w="9525">
              <a:noFill/>
              <a:miter lim="800000"/>
              <a:headEnd/>
              <a:tailEnd/>
            </a:ln>
          </p:spPr>
          <p:txBody>
            <a:bodyPr/>
            <a:lstStyle/>
            <a:p>
              <a:endParaRPr lang="en-US" dirty="0"/>
            </a:p>
          </p:txBody>
        </p:sp>
        <p:sp>
          <p:nvSpPr>
            <p:cNvPr id="30857" name="Rectangle 334"/>
            <p:cNvSpPr>
              <a:spLocks noChangeArrowheads="1"/>
            </p:cNvSpPr>
            <p:nvPr/>
          </p:nvSpPr>
          <p:spPr bwMode="auto">
            <a:xfrm>
              <a:off x="4016" y="2897"/>
              <a:ext cx="640" cy="5"/>
            </a:xfrm>
            <a:prstGeom prst="rect">
              <a:avLst/>
            </a:prstGeom>
            <a:solidFill>
              <a:srgbClr val="000000"/>
            </a:solidFill>
            <a:ln w="9525">
              <a:noFill/>
              <a:miter lim="800000"/>
              <a:headEnd/>
              <a:tailEnd/>
            </a:ln>
          </p:spPr>
          <p:txBody>
            <a:bodyPr/>
            <a:lstStyle/>
            <a:p>
              <a:endParaRPr lang="en-US" dirty="0"/>
            </a:p>
          </p:txBody>
        </p:sp>
        <p:sp>
          <p:nvSpPr>
            <p:cNvPr id="30858" name="Rectangle 335"/>
            <p:cNvSpPr>
              <a:spLocks noChangeArrowheads="1"/>
            </p:cNvSpPr>
            <p:nvPr/>
          </p:nvSpPr>
          <p:spPr bwMode="auto">
            <a:xfrm>
              <a:off x="4650" y="2897"/>
              <a:ext cx="6" cy="129"/>
            </a:xfrm>
            <a:prstGeom prst="rect">
              <a:avLst/>
            </a:prstGeom>
            <a:solidFill>
              <a:srgbClr val="000000"/>
            </a:solidFill>
            <a:ln w="9525">
              <a:noFill/>
              <a:miter lim="800000"/>
              <a:headEnd/>
              <a:tailEnd/>
            </a:ln>
          </p:spPr>
          <p:txBody>
            <a:bodyPr/>
            <a:lstStyle/>
            <a:p>
              <a:endParaRPr lang="en-US" dirty="0"/>
            </a:p>
          </p:txBody>
        </p:sp>
        <p:sp>
          <p:nvSpPr>
            <p:cNvPr id="30859" name="Rectangle 336"/>
            <p:cNvSpPr>
              <a:spLocks noChangeArrowheads="1"/>
            </p:cNvSpPr>
            <p:nvPr/>
          </p:nvSpPr>
          <p:spPr bwMode="auto">
            <a:xfrm>
              <a:off x="4016" y="2887"/>
              <a:ext cx="640" cy="5"/>
            </a:xfrm>
            <a:prstGeom prst="rect">
              <a:avLst/>
            </a:prstGeom>
            <a:solidFill>
              <a:srgbClr val="000000"/>
            </a:solidFill>
            <a:ln w="9525">
              <a:noFill/>
              <a:miter lim="800000"/>
              <a:headEnd/>
              <a:tailEnd/>
            </a:ln>
          </p:spPr>
          <p:txBody>
            <a:bodyPr/>
            <a:lstStyle/>
            <a:p>
              <a:endParaRPr lang="en-US" dirty="0"/>
            </a:p>
          </p:txBody>
        </p:sp>
        <p:sp>
          <p:nvSpPr>
            <p:cNvPr id="30860" name="Rectangle 337"/>
            <p:cNvSpPr>
              <a:spLocks noChangeArrowheads="1"/>
            </p:cNvSpPr>
            <p:nvPr/>
          </p:nvSpPr>
          <p:spPr bwMode="auto">
            <a:xfrm>
              <a:off x="4016" y="2887"/>
              <a:ext cx="6" cy="5"/>
            </a:xfrm>
            <a:prstGeom prst="rect">
              <a:avLst/>
            </a:prstGeom>
            <a:solidFill>
              <a:srgbClr val="000000"/>
            </a:solidFill>
            <a:ln w="9525">
              <a:noFill/>
              <a:miter lim="800000"/>
              <a:headEnd/>
              <a:tailEnd/>
            </a:ln>
          </p:spPr>
          <p:txBody>
            <a:bodyPr/>
            <a:lstStyle/>
            <a:p>
              <a:endParaRPr lang="en-US" dirty="0"/>
            </a:p>
          </p:txBody>
        </p:sp>
        <p:sp>
          <p:nvSpPr>
            <p:cNvPr id="30861" name="Rectangle 338"/>
            <p:cNvSpPr>
              <a:spLocks noChangeArrowheads="1"/>
            </p:cNvSpPr>
            <p:nvPr/>
          </p:nvSpPr>
          <p:spPr bwMode="auto">
            <a:xfrm>
              <a:off x="4662" y="2887"/>
              <a:ext cx="6" cy="139"/>
            </a:xfrm>
            <a:prstGeom prst="rect">
              <a:avLst/>
            </a:prstGeom>
            <a:solidFill>
              <a:srgbClr val="000000"/>
            </a:solidFill>
            <a:ln w="9525">
              <a:noFill/>
              <a:miter lim="800000"/>
              <a:headEnd/>
              <a:tailEnd/>
            </a:ln>
          </p:spPr>
          <p:txBody>
            <a:bodyPr/>
            <a:lstStyle/>
            <a:p>
              <a:endParaRPr lang="en-US" dirty="0"/>
            </a:p>
          </p:txBody>
        </p:sp>
        <p:sp>
          <p:nvSpPr>
            <p:cNvPr id="30862" name="Rectangle 339"/>
            <p:cNvSpPr>
              <a:spLocks noChangeArrowheads="1"/>
            </p:cNvSpPr>
            <p:nvPr/>
          </p:nvSpPr>
          <p:spPr bwMode="auto">
            <a:xfrm>
              <a:off x="4070" y="2945"/>
              <a:ext cx="205"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Operate</a:t>
              </a:r>
              <a:endParaRPr lang="en-US" sz="5400" b="0" dirty="0">
                <a:latin typeface="Book Antiqua" pitchFamily="18" charset="0"/>
              </a:endParaRPr>
            </a:p>
          </p:txBody>
        </p:sp>
        <p:sp>
          <p:nvSpPr>
            <p:cNvPr id="30863" name="Rectangle 340"/>
            <p:cNvSpPr>
              <a:spLocks noChangeArrowheads="1"/>
            </p:cNvSpPr>
            <p:nvPr/>
          </p:nvSpPr>
          <p:spPr bwMode="auto">
            <a:xfrm>
              <a:off x="4016" y="3026"/>
              <a:ext cx="6" cy="90"/>
            </a:xfrm>
            <a:prstGeom prst="rect">
              <a:avLst/>
            </a:prstGeom>
            <a:solidFill>
              <a:srgbClr val="000000"/>
            </a:solidFill>
            <a:ln w="9525">
              <a:noFill/>
              <a:miter lim="800000"/>
              <a:headEnd/>
              <a:tailEnd/>
            </a:ln>
          </p:spPr>
          <p:txBody>
            <a:bodyPr/>
            <a:lstStyle/>
            <a:p>
              <a:endParaRPr lang="en-US" dirty="0"/>
            </a:p>
          </p:txBody>
        </p:sp>
        <p:sp>
          <p:nvSpPr>
            <p:cNvPr id="30864" name="Rectangle 341"/>
            <p:cNvSpPr>
              <a:spLocks noChangeArrowheads="1"/>
            </p:cNvSpPr>
            <p:nvPr/>
          </p:nvSpPr>
          <p:spPr bwMode="auto">
            <a:xfrm>
              <a:off x="4650" y="3026"/>
              <a:ext cx="6" cy="90"/>
            </a:xfrm>
            <a:prstGeom prst="rect">
              <a:avLst/>
            </a:prstGeom>
            <a:solidFill>
              <a:srgbClr val="000000"/>
            </a:solidFill>
            <a:ln w="9525">
              <a:noFill/>
              <a:miter lim="800000"/>
              <a:headEnd/>
              <a:tailEnd/>
            </a:ln>
          </p:spPr>
          <p:txBody>
            <a:bodyPr/>
            <a:lstStyle/>
            <a:p>
              <a:endParaRPr lang="en-US" dirty="0"/>
            </a:p>
          </p:txBody>
        </p:sp>
        <p:sp>
          <p:nvSpPr>
            <p:cNvPr id="30865" name="Rectangle 342"/>
            <p:cNvSpPr>
              <a:spLocks noChangeArrowheads="1"/>
            </p:cNvSpPr>
            <p:nvPr/>
          </p:nvSpPr>
          <p:spPr bwMode="auto">
            <a:xfrm>
              <a:off x="4662" y="3026"/>
              <a:ext cx="6" cy="90"/>
            </a:xfrm>
            <a:prstGeom prst="rect">
              <a:avLst/>
            </a:prstGeom>
            <a:solidFill>
              <a:srgbClr val="000000"/>
            </a:solidFill>
            <a:ln w="9525">
              <a:noFill/>
              <a:miter lim="800000"/>
              <a:headEnd/>
              <a:tailEnd/>
            </a:ln>
          </p:spPr>
          <p:txBody>
            <a:bodyPr/>
            <a:lstStyle/>
            <a:p>
              <a:endParaRPr lang="en-US" dirty="0"/>
            </a:p>
          </p:txBody>
        </p:sp>
        <p:sp>
          <p:nvSpPr>
            <p:cNvPr id="30866" name="Rectangle 343"/>
            <p:cNvSpPr>
              <a:spLocks noChangeArrowheads="1"/>
            </p:cNvSpPr>
            <p:nvPr/>
          </p:nvSpPr>
          <p:spPr bwMode="auto">
            <a:xfrm>
              <a:off x="4070" y="3029"/>
              <a:ext cx="299"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Start Button</a:t>
              </a:r>
              <a:endParaRPr lang="en-US" sz="5400" b="0" dirty="0">
                <a:latin typeface="Book Antiqua" pitchFamily="18" charset="0"/>
              </a:endParaRPr>
            </a:p>
          </p:txBody>
        </p:sp>
        <p:sp>
          <p:nvSpPr>
            <p:cNvPr id="30867" name="Rectangle 344"/>
            <p:cNvSpPr>
              <a:spLocks noChangeArrowheads="1"/>
            </p:cNvSpPr>
            <p:nvPr/>
          </p:nvSpPr>
          <p:spPr bwMode="auto">
            <a:xfrm>
              <a:off x="4016" y="3116"/>
              <a:ext cx="6" cy="84"/>
            </a:xfrm>
            <a:prstGeom prst="rect">
              <a:avLst/>
            </a:prstGeom>
            <a:solidFill>
              <a:srgbClr val="000000"/>
            </a:solidFill>
            <a:ln w="9525">
              <a:noFill/>
              <a:miter lim="800000"/>
              <a:headEnd/>
              <a:tailEnd/>
            </a:ln>
          </p:spPr>
          <p:txBody>
            <a:bodyPr/>
            <a:lstStyle/>
            <a:p>
              <a:endParaRPr lang="en-US" dirty="0"/>
            </a:p>
          </p:txBody>
        </p:sp>
        <p:sp>
          <p:nvSpPr>
            <p:cNvPr id="30868" name="Rectangle 345"/>
            <p:cNvSpPr>
              <a:spLocks noChangeArrowheads="1"/>
            </p:cNvSpPr>
            <p:nvPr/>
          </p:nvSpPr>
          <p:spPr bwMode="auto">
            <a:xfrm>
              <a:off x="4650" y="3116"/>
              <a:ext cx="6" cy="84"/>
            </a:xfrm>
            <a:prstGeom prst="rect">
              <a:avLst/>
            </a:prstGeom>
            <a:solidFill>
              <a:srgbClr val="000000"/>
            </a:solidFill>
            <a:ln w="9525">
              <a:noFill/>
              <a:miter lim="800000"/>
              <a:headEnd/>
              <a:tailEnd/>
            </a:ln>
          </p:spPr>
          <p:txBody>
            <a:bodyPr/>
            <a:lstStyle/>
            <a:p>
              <a:endParaRPr lang="en-US" dirty="0"/>
            </a:p>
          </p:txBody>
        </p:sp>
        <p:sp>
          <p:nvSpPr>
            <p:cNvPr id="30869" name="Rectangle 346"/>
            <p:cNvSpPr>
              <a:spLocks noChangeArrowheads="1"/>
            </p:cNvSpPr>
            <p:nvPr/>
          </p:nvSpPr>
          <p:spPr bwMode="auto">
            <a:xfrm>
              <a:off x="4662" y="3116"/>
              <a:ext cx="6" cy="84"/>
            </a:xfrm>
            <a:prstGeom prst="rect">
              <a:avLst/>
            </a:prstGeom>
            <a:solidFill>
              <a:srgbClr val="000000"/>
            </a:solidFill>
            <a:ln w="9525">
              <a:noFill/>
              <a:miter lim="800000"/>
              <a:headEnd/>
              <a:tailEnd/>
            </a:ln>
          </p:spPr>
          <p:txBody>
            <a:bodyPr/>
            <a:lstStyle/>
            <a:p>
              <a:endParaRPr lang="en-US" dirty="0"/>
            </a:p>
          </p:txBody>
        </p:sp>
        <p:sp>
          <p:nvSpPr>
            <p:cNvPr id="30870" name="Rectangle 347"/>
            <p:cNvSpPr>
              <a:spLocks noChangeArrowheads="1"/>
            </p:cNvSpPr>
            <p:nvPr/>
          </p:nvSpPr>
          <p:spPr bwMode="auto">
            <a:xfrm>
              <a:off x="4070" y="3119"/>
              <a:ext cx="223"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 Panel</a:t>
              </a:r>
              <a:endParaRPr lang="en-US" sz="5400" b="0" dirty="0">
                <a:latin typeface="Book Antiqua" pitchFamily="18" charset="0"/>
              </a:endParaRPr>
            </a:p>
          </p:txBody>
        </p:sp>
        <p:sp>
          <p:nvSpPr>
            <p:cNvPr id="30871" name="Rectangle 348"/>
            <p:cNvSpPr>
              <a:spLocks noChangeArrowheads="1"/>
            </p:cNvSpPr>
            <p:nvPr/>
          </p:nvSpPr>
          <p:spPr bwMode="auto">
            <a:xfrm>
              <a:off x="4016" y="3200"/>
              <a:ext cx="6" cy="870"/>
            </a:xfrm>
            <a:prstGeom prst="rect">
              <a:avLst/>
            </a:prstGeom>
            <a:solidFill>
              <a:srgbClr val="000000"/>
            </a:solidFill>
            <a:ln w="9525">
              <a:noFill/>
              <a:miter lim="800000"/>
              <a:headEnd/>
              <a:tailEnd/>
            </a:ln>
          </p:spPr>
          <p:txBody>
            <a:bodyPr/>
            <a:lstStyle/>
            <a:p>
              <a:endParaRPr lang="en-US" dirty="0"/>
            </a:p>
          </p:txBody>
        </p:sp>
        <p:sp>
          <p:nvSpPr>
            <p:cNvPr id="30872" name="Rectangle 349"/>
            <p:cNvSpPr>
              <a:spLocks noChangeArrowheads="1"/>
            </p:cNvSpPr>
            <p:nvPr/>
          </p:nvSpPr>
          <p:spPr bwMode="auto">
            <a:xfrm>
              <a:off x="4650" y="3200"/>
              <a:ext cx="6" cy="870"/>
            </a:xfrm>
            <a:prstGeom prst="rect">
              <a:avLst/>
            </a:prstGeom>
            <a:solidFill>
              <a:srgbClr val="000000"/>
            </a:solidFill>
            <a:ln w="9525">
              <a:noFill/>
              <a:miter lim="800000"/>
              <a:headEnd/>
              <a:tailEnd/>
            </a:ln>
          </p:spPr>
          <p:txBody>
            <a:bodyPr/>
            <a:lstStyle/>
            <a:p>
              <a:endParaRPr lang="en-US" dirty="0"/>
            </a:p>
          </p:txBody>
        </p:sp>
        <p:sp>
          <p:nvSpPr>
            <p:cNvPr id="30873" name="Rectangle 350"/>
            <p:cNvSpPr>
              <a:spLocks noChangeArrowheads="1"/>
            </p:cNvSpPr>
            <p:nvPr/>
          </p:nvSpPr>
          <p:spPr bwMode="auto">
            <a:xfrm>
              <a:off x="4016" y="4065"/>
              <a:ext cx="640" cy="5"/>
            </a:xfrm>
            <a:prstGeom prst="rect">
              <a:avLst/>
            </a:prstGeom>
            <a:solidFill>
              <a:srgbClr val="000000"/>
            </a:solidFill>
            <a:ln w="9525">
              <a:noFill/>
              <a:miter lim="800000"/>
              <a:headEnd/>
              <a:tailEnd/>
            </a:ln>
          </p:spPr>
          <p:txBody>
            <a:bodyPr/>
            <a:lstStyle/>
            <a:p>
              <a:endParaRPr lang="en-US" dirty="0"/>
            </a:p>
          </p:txBody>
        </p:sp>
        <p:sp>
          <p:nvSpPr>
            <p:cNvPr id="30874" name="Rectangle 351"/>
            <p:cNvSpPr>
              <a:spLocks noChangeArrowheads="1"/>
            </p:cNvSpPr>
            <p:nvPr/>
          </p:nvSpPr>
          <p:spPr bwMode="auto">
            <a:xfrm>
              <a:off x="4662" y="3200"/>
              <a:ext cx="6" cy="880"/>
            </a:xfrm>
            <a:prstGeom prst="rect">
              <a:avLst/>
            </a:prstGeom>
            <a:solidFill>
              <a:srgbClr val="000000"/>
            </a:solidFill>
            <a:ln w="9525">
              <a:noFill/>
              <a:miter lim="800000"/>
              <a:headEnd/>
              <a:tailEnd/>
            </a:ln>
          </p:spPr>
          <p:txBody>
            <a:bodyPr/>
            <a:lstStyle/>
            <a:p>
              <a:endParaRPr lang="en-US" dirty="0"/>
            </a:p>
          </p:txBody>
        </p:sp>
        <p:sp>
          <p:nvSpPr>
            <p:cNvPr id="30875" name="Rectangle 352"/>
            <p:cNvSpPr>
              <a:spLocks noChangeArrowheads="1"/>
            </p:cNvSpPr>
            <p:nvPr/>
          </p:nvSpPr>
          <p:spPr bwMode="auto">
            <a:xfrm>
              <a:off x="4016" y="4075"/>
              <a:ext cx="652" cy="5"/>
            </a:xfrm>
            <a:prstGeom prst="rect">
              <a:avLst/>
            </a:prstGeom>
            <a:solidFill>
              <a:srgbClr val="000000"/>
            </a:solidFill>
            <a:ln w="9525">
              <a:noFill/>
              <a:miter lim="800000"/>
              <a:headEnd/>
              <a:tailEnd/>
            </a:ln>
          </p:spPr>
          <p:txBody>
            <a:bodyPr/>
            <a:lstStyle/>
            <a:p>
              <a:endParaRPr lang="en-US" dirty="0"/>
            </a:p>
          </p:txBody>
        </p:sp>
        <p:sp>
          <p:nvSpPr>
            <p:cNvPr id="30876" name="Rectangle 353"/>
            <p:cNvSpPr>
              <a:spLocks noChangeArrowheads="1"/>
            </p:cNvSpPr>
            <p:nvPr/>
          </p:nvSpPr>
          <p:spPr bwMode="auto">
            <a:xfrm>
              <a:off x="1080" y="4080"/>
              <a:ext cx="347" cy="144"/>
            </a:xfrm>
            <a:prstGeom prst="rect">
              <a:avLst/>
            </a:prstGeom>
            <a:solidFill>
              <a:srgbClr val="E5E5E5"/>
            </a:solidFill>
            <a:ln w="9525">
              <a:noFill/>
              <a:miter lim="800000"/>
              <a:headEnd/>
              <a:tailEnd/>
            </a:ln>
          </p:spPr>
          <p:txBody>
            <a:bodyPr/>
            <a:lstStyle/>
            <a:p>
              <a:endParaRPr lang="en-US" dirty="0"/>
            </a:p>
          </p:txBody>
        </p:sp>
        <p:sp>
          <p:nvSpPr>
            <p:cNvPr id="30877" name="Rectangle 354"/>
            <p:cNvSpPr>
              <a:spLocks noChangeArrowheads="1"/>
            </p:cNvSpPr>
            <p:nvPr/>
          </p:nvSpPr>
          <p:spPr bwMode="auto">
            <a:xfrm>
              <a:off x="1080" y="4080"/>
              <a:ext cx="6" cy="144"/>
            </a:xfrm>
            <a:prstGeom prst="rect">
              <a:avLst/>
            </a:prstGeom>
            <a:solidFill>
              <a:srgbClr val="000000"/>
            </a:solidFill>
            <a:ln w="9525">
              <a:noFill/>
              <a:miter lim="800000"/>
              <a:headEnd/>
              <a:tailEnd/>
            </a:ln>
          </p:spPr>
          <p:txBody>
            <a:bodyPr/>
            <a:lstStyle/>
            <a:p>
              <a:endParaRPr lang="en-US" dirty="0"/>
            </a:p>
          </p:txBody>
        </p:sp>
        <p:sp>
          <p:nvSpPr>
            <p:cNvPr id="30878" name="Rectangle 355"/>
            <p:cNvSpPr>
              <a:spLocks noChangeArrowheads="1"/>
            </p:cNvSpPr>
            <p:nvPr/>
          </p:nvSpPr>
          <p:spPr bwMode="auto">
            <a:xfrm>
              <a:off x="1080" y="4219"/>
              <a:ext cx="347" cy="5"/>
            </a:xfrm>
            <a:prstGeom prst="rect">
              <a:avLst/>
            </a:prstGeom>
            <a:solidFill>
              <a:srgbClr val="000000"/>
            </a:solidFill>
            <a:ln w="9525">
              <a:noFill/>
              <a:miter lim="800000"/>
              <a:headEnd/>
              <a:tailEnd/>
            </a:ln>
          </p:spPr>
          <p:txBody>
            <a:bodyPr/>
            <a:lstStyle/>
            <a:p>
              <a:endParaRPr lang="en-US" dirty="0"/>
            </a:p>
          </p:txBody>
        </p:sp>
        <p:sp>
          <p:nvSpPr>
            <p:cNvPr id="30879" name="Rectangle 356"/>
            <p:cNvSpPr>
              <a:spLocks noChangeArrowheads="1"/>
            </p:cNvSpPr>
            <p:nvPr/>
          </p:nvSpPr>
          <p:spPr bwMode="auto">
            <a:xfrm>
              <a:off x="1427" y="4080"/>
              <a:ext cx="658" cy="144"/>
            </a:xfrm>
            <a:prstGeom prst="rect">
              <a:avLst/>
            </a:prstGeom>
            <a:solidFill>
              <a:srgbClr val="E5E5E5"/>
            </a:solidFill>
            <a:ln w="9525">
              <a:noFill/>
              <a:miter lim="800000"/>
              <a:headEnd/>
              <a:tailEnd/>
            </a:ln>
          </p:spPr>
          <p:txBody>
            <a:bodyPr/>
            <a:lstStyle/>
            <a:p>
              <a:endParaRPr lang="en-US" dirty="0"/>
            </a:p>
          </p:txBody>
        </p:sp>
        <p:sp>
          <p:nvSpPr>
            <p:cNvPr id="30880" name="Rectangle 357"/>
            <p:cNvSpPr>
              <a:spLocks noChangeArrowheads="1"/>
            </p:cNvSpPr>
            <p:nvPr/>
          </p:nvSpPr>
          <p:spPr bwMode="auto">
            <a:xfrm>
              <a:off x="1427" y="4219"/>
              <a:ext cx="658" cy="5"/>
            </a:xfrm>
            <a:prstGeom prst="rect">
              <a:avLst/>
            </a:prstGeom>
            <a:solidFill>
              <a:srgbClr val="000000"/>
            </a:solidFill>
            <a:ln w="9525">
              <a:noFill/>
              <a:miter lim="800000"/>
              <a:headEnd/>
              <a:tailEnd/>
            </a:ln>
          </p:spPr>
          <p:txBody>
            <a:bodyPr/>
            <a:lstStyle/>
            <a:p>
              <a:endParaRPr lang="en-US" dirty="0"/>
            </a:p>
          </p:txBody>
        </p:sp>
        <p:sp>
          <p:nvSpPr>
            <p:cNvPr id="30881" name="Rectangle 358"/>
            <p:cNvSpPr>
              <a:spLocks noChangeArrowheads="1"/>
            </p:cNvSpPr>
            <p:nvPr/>
          </p:nvSpPr>
          <p:spPr bwMode="auto">
            <a:xfrm>
              <a:off x="1738" y="4087"/>
              <a:ext cx="182"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Page 1</a:t>
              </a:r>
              <a:endParaRPr lang="en-US" sz="5400" b="0" dirty="0">
                <a:latin typeface="Book Antiqua" pitchFamily="18" charset="0"/>
              </a:endParaRPr>
            </a:p>
          </p:txBody>
        </p:sp>
        <p:sp>
          <p:nvSpPr>
            <p:cNvPr id="30882" name="Rectangle 359"/>
            <p:cNvSpPr>
              <a:spLocks noChangeArrowheads="1"/>
            </p:cNvSpPr>
            <p:nvPr/>
          </p:nvSpPr>
          <p:spPr bwMode="auto">
            <a:xfrm>
              <a:off x="2085" y="4080"/>
              <a:ext cx="616" cy="144"/>
            </a:xfrm>
            <a:prstGeom prst="rect">
              <a:avLst/>
            </a:prstGeom>
            <a:solidFill>
              <a:srgbClr val="E5E5E5"/>
            </a:solidFill>
            <a:ln w="9525">
              <a:noFill/>
              <a:miter lim="800000"/>
              <a:headEnd/>
              <a:tailEnd/>
            </a:ln>
          </p:spPr>
          <p:txBody>
            <a:bodyPr/>
            <a:lstStyle/>
            <a:p>
              <a:endParaRPr lang="en-US" dirty="0"/>
            </a:p>
          </p:txBody>
        </p:sp>
        <p:sp>
          <p:nvSpPr>
            <p:cNvPr id="30883" name="Rectangle 360"/>
            <p:cNvSpPr>
              <a:spLocks noChangeArrowheads="1"/>
            </p:cNvSpPr>
            <p:nvPr/>
          </p:nvSpPr>
          <p:spPr bwMode="auto">
            <a:xfrm>
              <a:off x="2085" y="4219"/>
              <a:ext cx="616" cy="5"/>
            </a:xfrm>
            <a:prstGeom prst="rect">
              <a:avLst/>
            </a:prstGeom>
            <a:solidFill>
              <a:srgbClr val="000000"/>
            </a:solidFill>
            <a:ln w="9525">
              <a:noFill/>
              <a:miter lim="800000"/>
              <a:headEnd/>
              <a:tailEnd/>
            </a:ln>
          </p:spPr>
          <p:txBody>
            <a:bodyPr/>
            <a:lstStyle/>
            <a:p>
              <a:endParaRPr lang="en-US" dirty="0"/>
            </a:p>
          </p:txBody>
        </p:sp>
        <p:sp>
          <p:nvSpPr>
            <p:cNvPr id="30884" name="Rectangle 361"/>
            <p:cNvSpPr>
              <a:spLocks noChangeArrowheads="1"/>
            </p:cNvSpPr>
            <p:nvPr/>
          </p:nvSpPr>
          <p:spPr bwMode="auto">
            <a:xfrm>
              <a:off x="2138" y="4082"/>
              <a:ext cx="132" cy="12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of   3</a:t>
              </a:r>
              <a:endParaRPr lang="en-US" sz="5400" b="0" dirty="0">
                <a:latin typeface="Book Antiqua" pitchFamily="18" charset="0"/>
              </a:endParaRPr>
            </a:p>
          </p:txBody>
        </p:sp>
        <p:sp>
          <p:nvSpPr>
            <p:cNvPr id="30885" name="Rectangle 362"/>
            <p:cNvSpPr>
              <a:spLocks noChangeArrowheads="1"/>
            </p:cNvSpPr>
            <p:nvPr/>
          </p:nvSpPr>
          <p:spPr bwMode="auto">
            <a:xfrm>
              <a:off x="2701" y="4080"/>
              <a:ext cx="729" cy="144"/>
            </a:xfrm>
            <a:prstGeom prst="rect">
              <a:avLst/>
            </a:prstGeom>
            <a:solidFill>
              <a:srgbClr val="E5E5E5"/>
            </a:solidFill>
            <a:ln w="9525">
              <a:noFill/>
              <a:miter lim="800000"/>
              <a:headEnd/>
              <a:tailEnd/>
            </a:ln>
          </p:spPr>
          <p:txBody>
            <a:bodyPr/>
            <a:lstStyle/>
            <a:p>
              <a:endParaRPr lang="en-US" dirty="0"/>
            </a:p>
          </p:txBody>
        </p:sp>
        <p:sp>
          <p:nvSpPr>
            <p:cNvPr id="30886" name="Rectangle 363"/>
            <p:cNvSpPr>
              <a:spLocks noChangeArrowheads="1"/>
            </p:cNvSpPr>
            <p:nvPr/>
          </p:nvSpPr>
          <p:spPr bwMode="auto">
            <a:xfrm>
              <a:off x="2701" y="4219"/>
              <a:ext cx="729" cy="5"/>
            </a:xfrm>
            <a:prstGeom prst="rect">
              <a:avLst/>
            </a:prstGeom>
            <a:solidFill>
              <a:srgbClr val="000000"/>
            </a:solidFill>
            <a:ln w="9525">
              <a:noFill/>
              <a:miter lim="800000"/>
              <a:headEnd/>
              <a:tailEnd/>
            </a:ln>
          </p:spPr>
          <p:txBody>
            <a:bodyPr/>
            <a:lstStyle/>
            <a:p>
              <a:endParaRPr lang="en-US" dirty="0"/>
            </a:p>
          </p:txBody>
        </p:sp>
        <p:sp>
          <p:nvSpPr>
            <p:cNvPr id="30887" name="Rectangle 364"/>
            <p:cNvSpPr>
              <a:spLocks noChangeArrowheads="1"/>
            </p:cNvSpPr>
            <p:nvPr/>
          </p:nvSpPr>
          <p:spPr bwMode="auto">
            <a:xfrm>
              <a:off x="3430" y="4080"/>
              <a:ext cx="586" cy="144"/>
            </a:xfrm>
            <a:prstGeom prst="rect">
              <a:avLst/>
            </a:prstGeom>
            <a:solidFill>
              <a:srgbClr val="E5E5E5"/>
            </a:solidFill>
            <a:ln w="9525">
              <a:noFill/>
              <a:miter lim="800000"/>
              <a:headEnd/>
              <a:tailEnd/>
            </a:ln>
          </p:spPr>
          <p:txBody>
            <a:bodyPr/>
            <a:lstStyle/>
            <a:p>
              <a:endParaRPr lang="en-US" dirty="0"/>
            </a:p>
          </p:txBody>
        </p:sp>
        <p:sp>
          <p:nvSpPr>
            <p:cNvPr id="30888" name="Rectangle 365"/>
            <p:cNvSpPr>
              <a:spLocks noChangeArrowheads="1"/>
            </p:cNvSpPr>
            <p:nvPr/>
          </p:nvSpPr>
          <p:spPr bwMode="auto">
            <a:xfrm>
              <a:off x="3430" y="4219"/>
              <a:ext cx="586" cy="5"/>
            </a:xfrm>
            <a:prstGeom prst="rect">
              <a:avLst/>
            </a:prstGeom>
            <a:solidFill>
              <a:srgbClr val="000000"/>
            </a:solidFill>
            <a:ln w="9525">
              <a:noFill/>
              <a:miter lim="800000"/>
              <a:headEnd/>
              <a:tailEnd/>
            </a:ln>
          </p:spPr>
          <p:txBody>
            <a:bodyPr/>
            <a:lstStyle/>
            <a:p>
              <a:endParaRPr lang="en-US" dirty="0"/>
            </a:p>
          </p:txBody>
        </p:sp>
        <p:sp>
          <p:nvSpPr>
            <p:cNvPr id="30889" name="Rectangle 366"/>
            <p:cNvSpPr>
              <a:spLocks noChangeArrowheads="1"/>
            </p:cNvSpPr>
            <p:nvPr/>
          </p:nvSpPr>
          <p:spPr bwMode="auto">
            <a:xfrm>
              <a:off x="3729" y="4083"/>
              <a:ext cx="148" cy="124"/>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Initial</a:t>
              </a:r>
              <a:endParaRPr lang="en-US" sz="5400" b="0" dirty="0">
                <a:latin typeface="Book Antiqua" pitchFamily="18" charset="0"/>
              </a:endParaRPr>
            </a:p>
          </p:txBody>
        </p:sp>
        <p:sp>
          <p:nvSpPr>
            <p:cNvPr id="30890" name="Rectangle 367"/>
            <p:cNvSpPr>
              <a:spLocks noChangeArrowheads="1"/>
            </p:cNvSpPr>
            <p:nvPr/>
          </p:nvSpPr>
          <p:spPr bwMode="auto">
            <a:xfrm>
              <a:off x="4016" y="4080"/>
              <a:ext cx="6" cy="144"/>
            </a:xfrm>
            <a:prstGeom prst="rect">
              <a:avLst/>
            </a:prstGeom>
            <a:solidFill>
              <a:srgbClr val="000000"/>
            </a:solidFill>
            <a:ln w="9525">
              <a:noFill/>
              <a:miter lim="800000"/>
              <a:headEnd/>
              <a:tailEnd/>
            </a:ln>
          </p:spPr>
          <p:txBody>
            <a:bodyPr/>
            <a:lstStyle/>
            <a:p>
              <a:endParaRPr lang="en-US" dirty="0"/>
            </a:p>
          </p:txBody>
        </p:sp>
        <p:sp>
          <p:nvSpPr>
            <p:cNvPr id="30891" name="Rectangle 368"/>
            <p:cNvSpPr>
              <a:spLocks noChangeArrowheads="1"/>
            </p:cNvSpPr>
            <p:nvPr/>
          </p:nvSpPr>
          <p:spPr bwMode="auto">
            <a:xfrm>
              <a:off x="4662" y="4080"/>
              <a:ext cx="6" cy="144"/>
            </a:xfrm>
            <a:prstGeom prst="rect">
              <a:avLst/>
            </a:prstGeom>
            <a:solidFill>
              <a:srgbClr val="000000"/>
            </a:solidFill>
            <a:ln w="9525">
              <a:noFill/>
              <a:miter lim="800000"/>
              <a:headEnd/>
              <a:tailEnd/>
            </a:ln>
          </p:spPr>
          <p:txBody>
            <a:bodyPr/>
            <a:lstStyle/>
            <a:p>
              <a:endParaRPr lang="en-US" dirty="0"/>
            </a:p>
          </p:txBody>
        </p:sp>
        <p:sp>
          <p:nvSpPr>
            <p:cNvPr id="30892" name="Rectangle 369"/>
            <p:cNvSpPr>
              <a:spLocks noChangeArrowheads="1"/>
            </p:cNvSpPr>
            <p:nvPr/>
          </p:nvSpPr>
          <p:spPr bwMode="auto">
            <a:xfrm>
              <a:off x="4016" y="4219"/>
              <a:ext cx="652" cy="5"/>
            </a:xfrm>
            <a:prstGeom prst="rect">
              <a:avLst/>
            </a:prstGeom>
            <a:solidFill>
              <a:srgbClr val="000000"/>
            </a:solidFill>
            <a:ln w="9525">
              <a:noFill/>
              <a:miter lim="800000"/>
              <a:headEnd/>
              <a:tailEnd/>
            </a:ln>
          </p:spPr>
          <p:txBody>
            <a:bodyPr/>
            <a:lstStyle/>
            <a:p>
              <a:endParaRPr lang="en-US" dirty="0"/>
            </a:p>
          </p:txBody>
        </p:sp>
        <p:pic>
          <p:nvPicPr>
            <p:cNvPr id="30893" name="Picture 370"/>
            <p:cNvPicPr>
              <a:picLocks noChangeAspect="1" noChangeArrowheads="1"/>
            </p:cNvPicPr>
            <p:nvPr/>
          </p:nvPicPr>
          <p:blipFill>
            <a:blip r:embed="rId3" cstate="print"/>
            <a:srcRect/>
            <a:stretch>
              <a:fillRect/>
            </a:stretch>
          </p:blipFill>
          <p:spPr bwMode="auto">
            <a:xfrm>
              <a:off x="1475" y="3329"/>
              <a:ext cx="574" cy="478"/>
            </a:xfrm>
            <a:prstGeom prst="rect">
              <a:avLst/>
            </a:prstGeom>
            <a:noFill/>
            <a:ln w="9525">
              <a:noFill/>
              <a:miter lim="800000"/>
              <a:headEnd/>
              <a:tailEnd/>
            </a:ln>
          </p:spPr>
        </p:pic>
        <p:pic>
          <p:nvPicPr>
            <p:cNvPr id="30894" name="Picture 371"/>
            <p:cNvPicPr>
              <a:picLocks noChangeAspect="1" noChangeArrowheads="1"/>
            </p:cNvPicPr>
            <p:nvPr/>
          </p:nvPicPr>
          <p:blipFill>
            <a:blip r:embed="rId4" cstate="print"/>
            <a:srcRect/>
            <a:stretch>
              <a:fillRect/>
            </a:stretch>
          </p:blipFill>
          <p:spPr bwMode="auto">
            <a:xfrm>
              <a:off x="2850" y="3344"/>
              <a:ext cx="544" cy="537"/>
            </a:xfrm>
            <a:prstGeom prst="rect">
              <a:avLst/>
            </a:prstGeom>
            <a:noFill/>
            <a:ln w="9525">
              <a:noFill/>
              <a:miter lim="800000"/>
              <a:headEnd/>
              <a:tailEnd/>
            </a:ln>
          </p:spPr>
        </p:pic>
      </p:grpSp>
      <p:sp>
        <p:nvSpPr>
          <p:cNvPr id="30723" name="Rectangle 374"/>
          <p:cNvSpPr>
            <a:spLocks noGrp="1" noChangeArrowheads="1"/>
          </p:cNvSpPr>
          <p:nvPr>
            <p:ph type="title"/>
          </p:nvPr>
        </p:nvSpPr>
        <p:spPr bwMode="auto">
          <a:xfrm>
            <a:off x="0" y="-5428"/>
            <a:ext cx="9144000" cy="715962"/>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Sample LOTO Card</a:t>
            </a:r>
          </a:p>
        </p:txBody>
      </p:sp>
      <p:sp>
        <p:nvSpPr>
          <p:cNvPr id="375"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29</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309"/>
          <p:cNvGrpSpPr>
            <a:grpSpLocks/>
          </p:cNvGrpSpPr>
          <p:nvPr/>
        </p:nvGrpSpPr>
        <p:grpSpPr bwMode="auto">
          <a:xfrm>
            <a:off x="740934" y="901700"/>
            <a:ext cx="7848600" cy="4814861"/>
            <a:chOff x="1080" y="144"/>
            <a:chExt cx="3588" cy="4085"/>
          </a:xfrm>
        </p:grpSpPr>
        <p:grpSp>
          <p:nvGrpSpPr>
            <p:cNvPr id="31750" name="Group 203"/>
            <p:cNvGrpSpPr>
              <a:grpSpLocks/>
            </p:cNvGrpSpPr>
            <p:nvPr/>
          </p:nvGrpSpPr>
          <p:grpSpPr bwMode="auto">
            <a:xfrm>
              <a:off x="1080" y="144"/>
              <a:ext cx="3588" cy="3939"/>
              <a:chOff x="1080" y="144"/>
              <a:chExt cx="3588" cy="3939"/>
            </a:xfrm>
          </p:grpSpPr>
          <p:sp>
            <p:nvSpPr>
              <p:cNvPr id="31856" name="Rectangle 3"/>
              <p:cNvSpPr>
                <a:spLocks noChangeArrowheads="1"/>
              </p:cNvSpPr>
              <p:nvPr/>
            </p:nvSpPr>
            <p:spPr bwMode="auto">
              <a:xfrm>
                <a:off x="1092" y="154"/>
                <a:ext cx="335" cy="392"/>
              </a:xfrm>
              <a:prstGeom prst="rect">
                <a:avLst/>
              </a:prstGeom>
              <a:solidFill>
                <a:srgbClr val="E5E5E5"/>
              </a:solidFill>
              <a:ln w="9525">
                <a:noFill/>
                <a:miter lim="800000"/>
                <a:headEnd/>
                <a:tailEnd/>
              </a:ln>
            </p:spPr>
            <p:txBody>
              <a:bodyPr/>
              <a:lstStyle/>
              <a:p>
                <a:endParaRPr lang="en-US" dirty="0"/>
              </a:p>
            </p:txBody>
          </p:sp>
          <p:sp>
            <p:nvSpPr>
              <p:cNvPr id="31857" name="Rectangle 4"/>
              <p:cNvSpPr>
                <a:spLocks noChangeArrowheads="1"/>
              </p:cNvSpPr>
              <p:nvPr/>
            </p:nvSpPr>
            <p:spPr bwMode="auto">
              <a:xfrm>
                <a:off x="1092" y="154"/>
                <a:ext cx="6" cy="392"/>
              </a:xfrm>
              <a:prstGeom prst="rect">
                <a:avLst/>
              </a:prstGeom>
              <a:solidFill>
                <a:srgbClr val="000000"/>
              </a:solidFill>
              <a:ln w="9525">
                <a:noFill/>
                <a:miter lim="800000"/>
                <a:headEnd/>
                <a:tailEnd/>
              </a:ln>
            </p:spPr>
            <p:txBody>
              <a:bodyPr/>
              <a:lstStyle/>
              <a:p>
                <a:endParaRPr lang="en-US" dirty="0"/>
              </a:p>
            </p:txBody>
          </p:sp>
          <p:sp>
            <p:nvSpPr>
              <p:cNvPr id="31858" name="Rectangle 5"/>
              <p:cNvSpPr>
                <a:spLocks noChangeArrowheads="1"/>
              </p:cNvSpPr>
              <p:nvPr/>
            </p:nvSpPr>
            <p:spPr bwMode="auto">
              <a:xfrm>
                <a:off x="1092" y="154"/>
                <a:ext cx="335" cy="5"/>
              </a:xfrm>
              <a:prstGeom prst="rect">
                <a:avLst/>
              </a:prstGeom>
              <a:solidFill>
                <a:srgbClr val="000000"/>
              </a:solidFill>
              <a:ln w="9525">
                <a:noFill/>
                <a:miter lim="800000"/>
                <a:headEnd/>
                <a:tailEnd/>
              </a:ln>
            </p:spPr>
            <p:txBody>
              <a:bodyPr/>
              <a:lstStyle/>
              <a:p>
                <a:endParaRPr lang="en-US" dirty="0"/>
              </a:p>
            </p:txBody>
          </p:sp>
          <p:sp>
            <p:nvSpPr>
              <p:cNvPr id="31859" name="Rectangle 6"/>
              <p:cNvSpPr>
                <a:spLocks noChangeArrowheads="1"/>
              </p:cNvSpPr>
              <p:nvPr/>
            </p:nvSpPr>
            <p:spPr bwMode="auto">
              <a:xfrm>
                <a:off x="1080" y="144"/>
                <a:ext cx="6" cy="402"/>
              </a:xfrm>
              <a:prstGeom prst="rect">
                <a:avLst/>
              </a:prstGeom>
              <a:solidFill>
                <a:srgbClr val="000000"/>
              </a:solidFill>
              <a:ln w="9525">
                <a:noFill/>
                <a:miter lim="800000"/>
                <a:headEnd/>
                <a:tailEnd/>
              </a:ln>
            </p:spPr>
            <p:txBody>
              <a:bodyPr/>
              <a:lstStyle/>
              <a:p>
                <a:endParaRPr lang="en-US" dirty="0"/>
              </a:p>
            </p:txBody>
          </p:sp>
          <p:sp>
            <p:nvSpPr>
              <p:cNvPr id="31860" name="Rectangle 7"/>
              <p:cNvSpPr>
                <a:spLocks noChangeArrowheads="1"/>
              </p:cNvSpPr>
              <p:nvPr/>
            </p:nvSpPr>
            <p:spPr bwMode="auto">
              <a:xfrm>
                <a:off x="1080" y="144"/>
                <a:ext cx="347" cy="5"/>
              </a:xfrm>
              <a:prstGeom prst="rect">
                <a:avLst/>
              </a:prstGeom>
              <a:solidFill>
                <a:srgbClr val="000000"/>
              </a:solidFill>
              <a:ln w="9525">
                <a:noFill/>
                <a:miter lim="800000"/>
                <a:headEnd/>
                <a:tailEnd/>
              </a:ln>
            </p:spPr>
            <p:txBody>
              <a:bodyPr/>
              <a:lstStyle/>
              <a:p>
                <a:endParaRPr lang="en-US" dirty="0"/>
              </a:p>
            </p:txBody>
          </p:sp>
          <p:sp>
            <p:nvSpPr>
              <p:cNvPr id="31861" name="Rectangle 8"/>
              <p:cNvSpPr>
                <a:spLocks noChangeArrowheads="1"/>
              </p:cNvSpPr>
              <p:nvPr/>
            </p:nvSpPr>
            <p:spPr bwMode="auto">
              <a:xfrm>
                <a:off x="1164" y="219"/>
                <a:ext cx="11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Step</a:t>
                </a:r>
                <a:endParaRPr lang="en-US" sz="5400" b="0" dirty="0">
                  <a:latin typeface="Book Antiqua" pitchFamily="18" charset="0"/>
                </a:endParaRPr>
              </a:p>
            </p:txBody>
          </p:sp>
          <p:sp>
            <p:nvSpPr>
              <p:cNvPr id="31862" name="Rectangle 9"/>
              <p:cNvSpPr>
                <a:spLocks noChangeArrowheads="1"/>
              </p:cNvSpPr>
              <p:nvPr/>
            </p:nvSpPr>
            <p:spPr bwMode="auto">
              <a:xfrm>
                <a:off x="1427" y="154"/>
                <a:ext cx="658" cy="146"/>
              </a:xfrm>
              <a:prstGeom prst="rect">
                <a:avLst/>
              </a:prstGeom>
              <a:solidFill>
                <a:srgbClr val="E5E5E5"/>
              </a:solidFill>
              <a:ln w="9525">
                <a:noFill/>
                <a:miter lim="800000"/>
                <a:headEnd/>
                <a:tailEnd/>
              </a:ln>
            </p:spPr>
            <p:txBody>
              <a:bodyPr/>
              <a:lstStyle/>
              <a:p>
                <a:endParaRPr lang="en-US" dirty="0"/>
              </a:p>
            </p:txBody>
          </p:sp>
          <p:sp>
            <p:nvSpPr>
              <p:cNvPr id="31863" name="Rectangle 10"/>
              <p:cNvSpPr>
                <a:spLocks noChangeArrowheads="1"/>
              </p:cNvSpPr>
              <p:nvPr/>
            </p:nvSpPr>
            <p:spPr bwMode="auto">
              <a:xfrm>
                <a:off x="1427" y="154"/>
                <a:ext cx="6" cy="146"/>
              </a:xfrm>
              <a:prstGeom prst="rect">
                <a:avLst/>
              </a:prstGeom>
              <a:solidFill>
                <a:srgbClr val="000000"/>
              </a:solidFill>
              <a:ln w="9525">
                <a:noFill/>
                <a:miter lim="800000"/>
                <a:headEnd/>
                <a:tailEnd/>
              </a:ln>
            </p:spPr>
            <p:txBody>
              <a:bodyPr/>
              <a:lstStyle/>
              <a:p>
                <a:endParaRPr lang="en-US" dirty="0"/>
              </a:p>
            </p:txBody>
          </p:sp>
          <p:sp>
            <p:nvSpPr>
              <p:cNvPr id="31864" name="Rectangle 11"/>
              <p:cNvSpPr>
                <a:spLocks noChangeArrowheads="1"/>
              </p:cNvSpPr>
              <p:nvPr/>
            </p:nvSpPr>
            <p:spPr bwMode="auto">
              <a:xfrm>
                <a:off x="1427" y="154"/>
                <a:ext cx="658" cy="5"/>
              </a:xfrm>
              <a:prstGeom prst="rect">
                <a:avLst/>
              </a:prstGeom>
              <a:solidFill>
                <a:srgbClr val="000000"/>
              </a:solidFill>
              <a:ln w="9525">
                <a:noFill/>
                <a:miter lim="800000"/>
                <a:headEnd/>
                <a:tailEnd/>
              </a:ln>
            </p:spPr>
            <p:txBody>
              <a:bodyPr/>
              <a:lstStyle/>
              <a:p>
                <a:endParaRPr lang="en-US" dirty="0"/>
              </a:p>
            </p:txBody>
          </p:sp>
          <p:sp>
            <p:nvSpPr>
              <p:cNvPr id="31865" name="Rectangle 12"/>
              <p:cNvSpPr>
                <a:spLocks noChangeArrowheads="1"/>
              </p:cNvSpPr>
              <p:nvPr/>
            </p:nvSpPr>
            <p:spPr bwMode="auto">
              <a:xfrm>
                <a:off x="1427" y="144"/>
                <a:ext cx="658" cy="5"/>
              </a:xfrm>
              <a:prstGeom prst="rect">
                <a:avLst/>
              </a:prstGeom>
              <a:solidFill>
                <a:srgbClr val="000000"/>
              </a:solidFill>
              <a:ln w="9525">
                <a:noFill/>
                <a:miter lim="800000"/>
                <a:headEnd/>
                <a:tailEnd/>
              </a:ln>
            </p:spPr>
            <p:txBody>
              <a:bodyPr/>
              <a:lstStyle/>
              <a:p>
                <a:endParaRPr lang="en-US" dirty="0"/>
              </a:p>
            </p:txBody>
          </p:sp>
          <p:sp>
            <p:nvSpPr>
              <p:cNvPr id="31866" name="Rectangle 13"/>
              <p:cNvSpPr>
                <a:spLocks noChangeArrowheads="1"/>
              </p:cNvSpPr>
              <p:nvPr/>
            </p:nvSpPr>
            <p:spPr bwMode="auto">
              <a:xfrm>
                <a:off x="1577" y="186"/>
                <a:ext cx="21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Isolation</a:t>
                </a:r>
                <a:endParaRPr lang="en-US" sz="5400" b="0" dirty="0">
                  <a:latin typeface="Book Antiqua" pitchFamily="18" charset="0"/>
                </a:endParaRPr>
              </a:p>
            </p:txBody>
          </p:sp>
          <p:sp>
            <p:nvSpPr>
              <p:cNvPr id="31867" name="Rectangle 14"/>
              <p:cNvSpPr>
                <a:spLocks noChangeArrowheads="1"/>
              </p:cNvSpPr>
              <p:nvPr/>
            </p:nvSpPr>
            <p:spPr bwMode="auto">
              <a:xfrm>
                <a:off x="1427" y="300"/>
                <a:ext cx="658" cy="246"/>
              </a:xfrm>
              <a:prstGeom prst="rect">
                <a:avLst/>
              </a:prstGeom>
              <a:solidFill>
                <a:srgbClr val="E5E5E5"/>
              </a:solidFill>
              <a:ln w="9525">
                <a:noFill/>
                <a:miter lim="800000"/>
                <a:headEnd/>
                <a:tailEnd/>
              </a:ln>
            </p:spPr>
            <p:txBody>
              <a:bodyPr/>
              <a:lstStyle/>
              <a:p>
                <a:endParaRPr lang="en-US" dirty="0"/>
              </a:p>
            </p:txBody>
          </p:sp>
          <p:sp>
            <p:nvSpPr>
              <p:cNvPr id="31868" name="Rectangle 15"/>
              <p:cNvSpPr>
                <a:spLocks noChangeArrowheads="1"/>
              </p:cNvSpPr>
              <p:nvPr/>
            </p:nvSpPr>
            <p:spPr bwMode="auto">
              <a:xfrm>
                <a:off x="1427" y="300"/>
                <a:ext cx="6" cy="246"/>
              </a:xfrm>
              <a:prstGeom prst="rect">
                <a:avLst/>
              </a:prstGeom>
              <a:solidFill>
                <a:srgbClr val="000000"/>
              </a:solidFill>
              <a:ln w="9525">
                <a:noFill/>
                <a:miter lim="800000"/>
                <a:headEnd/>
                <a:tailEnd/>
              </a:ln>
            </p:spPr>
            <p:txBody>
              <a:bodyPr/>
              <a:lstStyle/>
              <a:p>
                <a:endParaRPr lang="en-US" dirty="0"/>
              </a:p>
            </p:txBody>
          </p:sp>
          <p:sp>
            <p:nvSpPr>
              <p:cNvPr id="31869" name="Rectangle 16"/>
              <p:cNvSpPr>
                <a:spLocks noChangeArrowheads="1"/>
              </p:cNvSpPr>
              <p:nvPr/>
            </p:nvSpPr>
            <p:spPr bwMode="auto">
              <a:xfrm>
                <a:off x="1612" y="317"/>
                <a:ext cx="168"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Device</a:t>
                </a:r>
                <a:endParaRPr lang="en-US" sz="5400" b="0" dirty="0">
                  <a:latin typeface="Book Antiqua" pitchFamily="18" charset="0"/>
                </a:endParaRPr>
              </a:p>
            </p:txBody>
          </p:sp>
          <p:sp>
            <p:nvSpPr>
              <p:cNvPr id="31870" name="Rectangle 17"/>
              <p:cNvSpPr>
                <a:spLocks noChangeArrowheads="1"/>
              </p:cNvSpPr>
              <p:nvPr/>
            </p:nvSpPr>
            <p:spPr bwMode="auto">
              <a:xfrm>
                <a:off x="2085" y="154"/>
                <a:ext cx="616" cy="141"/>
              </a:xfrm>
              <a:prstGeom prst="rect">
                <a:avLst/>
              </a:prstGeom>
              <a:solidFill>
                <a:srgbClr val="E5E5E5"/>
              </a:solidFill>
              <a:ln w="9525">
                <a:noFill/>
                <a:miter lim="800000"/>
                <a:headEnd/>
                <a:tailEnd/>
              </a:ln>
            </p:spPr>
            <p:txBody>
              <a:bodyPr/>
              <a:lstStyle/>
              <a:p>
                <a:endParaRPr lang="en-US" dirty="0"/>
              </a:p>
            </p:txBody>
          </p:sp>
          <p:sp>
            <p:nvSpPr>
              <p:cNvPr id="31871" name="Rectangle 18"/>
              <p:cNvSpPr>
                <a:spLocks noChangeArrowheads="1"/>
              </p:cNvSpPr>
              <p:nvPr/>
            </p:nvSpPr>
            <p:spPr bwMode="auto">
              <a:xfrm>
                <a:off x="2085" y="154"/>
                <a:ext cx="6" cy="141"/>
              </a:xfrm>
              <a:prstGeom prst="rect">
                <a:avLst/>
              </a:prstGeom>
              <a:solidFill>
                <a:srgbClr val="000000"/>
              </a:solidFill>
              <a:ln w="9525">
                <a:noFill/>
                <a:miter lim="800000"/>
                <a:headEnd/>
                <a:tailEnd/>
              </a:ln>
            </p:spPr>
            <p:txBody>
              <a:bodyPr/>
              <a:lstStyle/>
              <a:p>
                <a:endParaRPr lang="en-US" dirty="0"/>
              </a:p>
            </p:txBody>
          </p:sp>
          <p:sp>
            <p:nvSpPr>
              <p:cNvPr id="31872" name="Rectangle 19"/>
              <p:cNvSpPr>
                <a:spLocks noChangeArrowheads="1"/>
              </p:cNvSpPr>
              <p:nvPr/>
            </p:nvSpPr>
            <p:spPr bwMode="auto">
              <a:xfrm>
                <a:off x="2085" y="154"/>
                <a:ext cx="616" cy="5"/>
              </a:xfrm>
              <a:prstGeom prst="rect">
                <a:avLst/>
              </a:prstGeom>
              <a:solidFill>
                <a:srgbClr val="000000"/>
              </a:solidFill>
              <a:ln w="9525">
                <a:noFill/>
                <a:miter lim="800000"/>
                <a:headEnd/>
                <a:tailEnd/>
              </a:ln>
            </p:spPr>
            <p:txBody>
              <a:bodyPr/>
              <a:lstStyle/>
              <a:p>
                <a:endParaRPr lang="en-US" dirty="0"/>
              </a:p>
            </p:txBody>
          </p:sp>
          <p:sp>
            <p:nvSpPr>
              <p:cNvPr id="31873" name="Rectangle 20"/>
              <p:cNvSpPr>
                <a:spLocks noChangeArrowheads="1"/>
              </p:cNvSpPr>
              <p:nvPr/>
            </p:nvSpPr>
            <p:spPr bwMode="auto">
              <a:xfrm>
                <a:off x="2085" y="144"/>
                <a:ext cx="616" cy="5"/>
              </a:xfrm>
              <a:prstGeom prst="rect">
                <a:avLst/>
              </a:prstGeom>
              <a:solidFill>
                <a:srgbClr val="000000"/>
              </a:solidFill>
              <a:ln w="9525">
                <a:noFill/>
                <a:miter lim="800000"/>
                <a:headEnd/>
                <a:tailEnd/>
              </a:ln>
            </p:spPr>
            <p:txBody>
              <a:bodyPr/>
              <a:lstStyle/>
              <a:p>
                <a:endParaRPr lang="en-US" dirty="0"/>
              </a:p>
            </p:txBody>
          </p:sp>
          <p:sp>
            <p:nvSpPr>
              <p:cNvPr id="31874" name="Rectangle 21"/>
              <p:cNvSpPr>
                <a:spLocks noChangeArrowheads="1"/>
              </p:cNvSpPr>
              <p:nvPr/>
            </p:nvSpPr>
            <p:spPr bwMode="auto">
              <a:xfrm>
                <a:off x="2240" y="176"/>
                <a:ext cx="177"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Energy</a:t>
                </a:r>
                <a:endParaRPr lang="en-US" sz="5400" b="0" dirty="0">
                  <a:latin typeface="Book Antiqua" pitchFamily="18" charset="0"/>
                </a:endParaRPr>
              </a:p>
            </p:txBody>
          </p:sp>
          <p:sp>
            <p:nvSpPr>
              <p:cNvPr id="31875" name="Rectangle 22"/>
              <p:cNvSpPr>
                <a:spLocks noChangeArrowheads="1"/>
              </p:cNvSpPr>
              <p:nvPr/>
            </p:nvSpPr>
            <p:spPr bwMode="auto">
              <a:xfrm>
                <a:off x="2085" y="295"/>
                <a:ext cx="616" cy="80"/>
              </a:xfrm>
              <a:prstGeom prst="rect">
                <a:avLst/>
              </a:prstGeom>
              <a:solidFill>
                <a:srgbClr val="E5E5E5"/>
              </a:solidFill>
              <a:ln w="9525">
                <a:noFill/>
                <a:miter lim="800000"/>
                <a:headEnd/>
                <a:tailEnd/>
              </a:ln>
            </p:spPr>
            <p:txBody>
              <a:bodyPr/>
              <a:lstStyle/>
              <a:p>
                <a:endParaRPr lang="en-US" dirty="0"/>
              </a:p>
            </p:txBody>
          </p:sp>
          <p:sp>
            <p:nvSpPr>
              <p:cNvPr id="31876" name="Rectangle 23"/>
              <p:cNvSpPr>
                <a:spLocks noChangeArrowheads="1"/>
              </p:cNvSpPr>
              <p:nvPr/>
            </p:nvSpPr>
            <p:spPr bwMode="auto">
              <a:xfrm>
                <a:off x="2085" y="295"/>
                <a:ext cx="6" cy="80"/>
              </a:xfrm>
              <a:prstGeom prst="rect">
                <a:avLst/>
              </a:prstGeom>
              <a:solidFill>
                <a:srgbClr val="000000"/>
              </a:solidFill>
              <a:ln w="9525">
                <a:noFill/>
                <a:miter lim="800000"/>
                <a:headEnd/>
                <a:tailEnd/>
              </a:ln>
            </p:spPr>
            <p:txBody>
              <a:bodyPr/>
              <a:lstStyle/>
              <a:p>
                <a:endParaRPr lang="en-US" dirty="0"/>
              </a:p>
            </p:txBody>
          </p:sp>
          <p:sp>
            <p:nvSpPr>
              <p:cNvPr id="31877" name="Rectangle 24"/>
              <p:cNvSpPr>
                <a:spLocks noChangeArrowheads="1"/>
              </p:cNvSpPr>
              <p:nvPr/>
            </p:nvSpPr>
            <p:spPr bwMode="auto">
              <a:xfrm>
                <a:off x="2246" y="260"/>
                <a:ext cx="174"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Type &amp;</a:t>
                </a:r>
                <a:endParaRPr lang="en-US" sz="5400" b="0" dirty="0">
                  <a:latin typeface="Book Antiqua" pitchFamily="18" charset="0"/>
                </a:endParaRPr>
              </a:p>
            </p:txBody>
          </p:sp>
          <p:sp>
            <p:nvSpPr>
              <p:cNvPr id="31878" name="Rectangle 25"/>
              <p:cNvSpPr>
                <a:spLocks noChangeArrowheads="1"/>
              </p:cNvSpPr>
              <p:nvPr/>
            </p:nvSpPr>
            <p:spPr bwMode="auto">
              <a:xfrm>
                <a:off x="2085" y="375"/>
                <a:ext cx="616" cy="81"/>
              </a:xfrm>
              <a:prstGeom prst="rect">
                <a:avLst/>
              </a:prstGeom>
              <a:solidFill>
                <a:srgbClr val="E5E5E5"/>
              </a:solidFill>
              <a:ln w="9525">
                <a:noFill/>
                <a:miter lim="800000"/>
                <a:headEnd/>
                <a:tailEnd/>
              </a:ln>
            </p:spPr>
            <p:txBody>
              <a:bodyPr/>
              <a:lstStyle/>
              <a:p>
                <a:endParaRPr lang="en-US" dirty="0"/>
              </a:p>
            </p:txBody>
          </p:sp>
          <p:sp>
            <p:nvSpPr>
              <p:cNvPr id="31879" name="Rectangle 26"/>
              <p:cNvSpPr>
                <a:spLocks noChangeArrowheads="1"/>
              </p:cNvSpPr>
              <p:nvPr/>
            </p:nvSpPr>
            <p:spPr bwMode="auto">
              <a:xfrm>
                <a:off x="2085" y="375"/>
                <a:ext cx="6" cy="81"/>
              </a:xfrm>
              <a:prstGeom prst="rect">
                <a:avLst/>
              </a:prstGeom>
              <a:solidFill>
                <a:srgbClr val="000000"/>
              </a:solidFill>
              <a:ln w="9525">
                <a:noFill/>
                <a:miter lim="800000"/>
                <a:headEnd/>
                <a:tailEnd/>
              </a:ln>
            </p:spPr>
            <p:txBody>
              <a:bodyPr/>
              <a:lstStyle/>
              <a:p>
                <a:endParaRPr lang="en-US" dirty="0"/>
              </a:p>
            </p:txBody>
          </p:sp>
          <p:sp>
            <p:nvSpPr>
              <p:cNvPr id="31880" name="Rectangle 27"/>
              <p:cNvSpPr>
                <a:spLocks noChangeArrowheads="1"/>
              </p:cNvSpPr>
              <p:nvPr/>
            </p:nvSpPr>
            <p:spPr bwMode="auto">
              <a:xfrm>
                <a:off x="2246" y="343"/>
                <a:ext cx="169"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Device</a:t>
                </a:r>
                <a:endParaRPr lang="en-US" sz="5400" b="0" dirty="0">
                  <a:latin typeface="Book Antiqua" pitchFamily="18" charset="0"/>
                </a:endParaRPr>
              </a:p>
            </p:txBody>
          </p:sp>
          <p:sp>
            <p:nvSpPr>
              <p:cNvPr id="31881" name="Rectangle 28"/>
              <p:cNvSpPr>
                <a:spLocks noChangeArrowheads="1"/>
              </p:cNvSpPr>
              <p:nvPr/>
            </p:nvSpPr>
            <p:spPr bwMode="auto">
              <a:xfrm>
                <a:off x="2085" y="456"/>
                <a:ext cx="616" cy="90"/>
              </a:xfrm>
              <a:prstGeom prst="rect">
                <a:avLst/>
              </a:prstGeom>
              <a:solidFill>
                <a:srgbClr val="E5E5E5"/>
              </a:solidFill>
              <a:ln w="9525">
                <a:noFill/>
                <a:miter lim="800000"/>
                <a:headEnd/>
                <a:tailEnd/>
              </a:ln>
            </p:spPr>
            <p:txBody>
              <a:bodyPr/>
              <a:lstStyle/>
              <a:p>
                <a:endParaRPr lang="en-US" dirty="0"/>
              </a:p>
            </p:txBody>
          </p:sp>
          <p:sp>
            <p:nvSpPr>
              <p:cNvPr id="31882" name="Rectangle 29"/>
              <p:cNvSpPr>
                <a:spLocks noChangeArrowheads="1"/>
              </p:cNvSpPr>
              <p:nvPr/>
            </p:nvSpPr>
            <p:spPr bwMode="auto">
              <a:xfrm>
                <a:off x="2085" y="456"/>
                <a:ext cx="6" cy="90"/>
              </a:xfrm>
              <a:prstGeom prst="rect">
                <a:avLst/>
              </a:prstGeom>
              <a:solidFill>
                <a:srgbClr val="000000"/>
              </a:solidFill>
              <a:ln w="9525">
                <a:noFill/>
                <a:miter lim="800000"/>
                <a:headEnd/>
                <a:tailEnd/>
              </a:ln>
            </p:spPr>
            <p:txBody>
              <a:bodyPr/>
              <a:lstStyle/>
              <a:p>
                <a:endParaRPr lang="en-US" dirty="0"/>
              </a:p>
            </p:txBody>
          </p:sp>
          <p:sp>
            <p:nvSpPr>
              <p:cNvPr id="31883" name="Rectangle 30"/>
              <p:cNvSpPr>
                <a:spLocks noChangeArrowheads="1"/>
              </p:cNvSpPr>
              <p:nvPr/>
            </p:nvSpPr>
            <p:spPr bwMode="auto">
              <a:xfrm>
                <a:off x="2204" y="434"/>
                <a:ext cx="21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Location</a:t>
                </a:r>
                <a:endParaRPr lang="en-US" sz="5400" b="0" dirty="0">
                  <a:latin typeface="Book Antiqua" pitchFamily="18" charset="0"/>
                </a:endParaRPr>
              </a:p>
            </p:txBody>
          </p:sp>
          <p:sp>
            <p:nvSpPr>
              <p:cNvPr id="31884" name="Rectangle 31"/>
              <p:cNvSpPr>
                <a:spLocks noChangeArrowheads="1"/>
              </p:cNvSpPr>
              <p:nvPr/>
            </p:nvSpPr>
            <p:spPr bwMode="auto">
              <a:xfrm>
                <a:off x="2701" y="154"/>
                <a:ext cx="729" cy="392"/>
              </a:xfrm>
              <a:prstGeom prst="rect">
                <a:avLst/>
              </a:prstGeom>
              <a:solidFill>
                <a:srgbClr val="E5E5E5"/>
              </a:solidFill>
              <a:ln w="9525">
                <a:noFill/>
                <a:miter lim="800000"/>
                <a:headEnd/>
                <a:tailEnd/>
              </a:ln>
            </p:spPr>
            <p:txBody>
              <a:bodyPr/>
              <a:lstStyle/>
              <a:p>
                <a:endParaRPr lang="en-US" dirty="0"/>
              </a:p>
            </p:txBody>
          </p:sp>
          <p:sp>
            <p:nvSpPr>
              <p:cNvPr id="31885" name="Rectangle 32"/>
              <p:cNvSpPr>
                <a:spLocks noChangeArrowheads="1"/>
              </p:cNvSpPr>
              <p:nvPr/>
            </p:nvSpPr>
            <p:spPr bwMode="auto">
              <a:xfrm>
                <a:off x="2701" y="154"/>
                <a:ext cx="6" cy="392"/>
              </a:xfrm>
              <a:prstGeom prst="rect">
                <a:avLst/>
              </a:prstGeom>
              <a:solidFill>
                <a:srgbClr val="000000"/>
              </a:solidFill>
              <a:ln w="9525">
                <a:noFill/>
                <a:miter lim="800000"/>
                <a:headEnd/>
                <a:tailEnd/>
              </a:ln>
            </p:spPr>
            <p:txBody>
              <a:bodyPr/>
              <a:lstStyle/>
              <a:p>
                <a:endParaRPr lang="en-US" dirty="0"/>
              </a:p>
            </p:txBody>
          </p:sp>
          <p:sp>
            <p:nvSpPr>
              <p:cNvPr id="31886" name="Rectangle 33"/>
              <p:cNvSpPr>
                <a:spLocks noChangeArrowheads="1"/>
              </p:cNvSpPr>
              <p:nvPr/>
            </p:nvSpPr>
            <p:spPr bwMode="auto">
              <a:xfrm>
                <a:off x="2701" y="154"/>
                <a:ext cx="729" cy="5"/>
              </a:xfrm>
              <a:prstGeom prst="rect">
                <a:avLst/>
              </a:prstGeom>
              <a:solidFill>
                <a:srgbClr val="000000"/>
              </a:solidFill>
              <a:ln w="9525">
                <a:noFill/>
                <a:miter lim="800000"/>
                <a:headEnd/>
                <a:tailEnd/>
              </a:ln>
            </p:spPr>
            <p:txBody>
              <a:bodyPr/>
              <a:lstStyle/>
              <a:p>
                <a:endParaRPr lang="en-US" dirty="0"/>
              </a:p>
            </p:txBody>
          </p:sp>
          <p:sp>
            <p:nvSpPr>
              <p:cNvPr id="31887" name="Rectangle 34"/>
              <p:cNvSpPr>
                <a:spLocks noChangeArrowheads="1"/>
              </p:cNvSpPr>
              <p:nvPr/>
            </p:nvSpPr>
            <p:spPr bwMode="auto">
              <a:xfrm>
                <a:off x="2701" y="144"/>
                <a:ext cx="729" cy="5"/>
              </a:xfrm>
              <a:prstGeom prst="rect">
                <a:avLst/>
              </a:prstGeom>
              <a:solidFill>
                <a:srgbClr val="000000"/>
              </a:solidFill>
              <a:ln w="9525">
                <a:noFill/>
                <a:miter lim="800000"/>
                <a:headEnd/>
                <a:tailEnd/>
              </a:ln>
            </p:spPr>
            <p:txBody>
              <a:bodyPr/>
              <a:lstStyle/>
              <a:p>
                <a:endParaRPr lang="en-US" dirty="0"/>
              </a:p>
            </p:txBody>
          </p:sp>
          <p:sp>
            <p:nvSpPr>
              <p:cNvPr id="31888" name="Rectangle 35"/>
              <p:cNvSpPr>
                <a:spLocks noChangeArrowheads="1"/>
              </p:cNvSpPr>
              <p:nvPr/>
            </p:nvSpPr>
            <p:spPr bwMode="auto">
              <a:xfrm>
                <a:off x="2778" y="219"/>
                <a:ext cx="32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LOTO Device</a:t>
                </a:r>
                <a:endParaRPr lang="en-US" sz="5400" b="0" dirty="0">
                  <a:latin typeface="Book Antiqua" pitchFamily="18" charset="0"/>
                </a:endParaRPr>
              </a:p>
            </p:txBody>
          </p:sp>
          <p:sp>
            <p:nvSpPr>
              <p:cNvPr id="31889" name="Rectangle 36"/>
              <p:cNvSpPr>
                <a:spLocks noChangeArrowheads="1"/>
              </p:cNvSpPr>
              <p:nvPr/>
            </p:nvSpPr>
            <p:spPr bwMode="auto">
              <a:xfrm>
                <a:off x="3430" y="154"/>
                <a:ext cx="586" cy="392"/>
              </a:xfrm>
              <a:prstGeom prst="rect">
                <a:avLst/>
              </a:prstGeom>
              <a:solidFill>
                <a:srgbClr val="E5E5E5"/>
              </a:solidFill>
              <a:ln w="9525">
                <a:noFill/>
                <a:miter lim="800000"/>
                <a:headEnd/>
                <a:tailEnd/>
              </a:ln>
            </p:spPr>
            <p:txBody>
              <a:bodyPr/>
              <a:lstStyle/>
              <a:p>
                <a:endParaRPr lang="en-US" dirty="0"/>
              </a:p>
            </p:txBody>
          </p:sp>
          <p:sp>
            <p:nvSpPr>
              <p:cNvPr id="31890" name="Rectangle 37"/>
              <p:cNvSpPr>
                <a:spLocks noChangeArrowheads="1"/>
              </p:cNvSpPr>
              <p:nvPr/>
            </p:nvSpPr>
            <p:spPr bwMode="auto">
              <a:xfrm>
                <a:off x="3430" y="154"/>
                <a:ext cx="6" cy="392"/>
              </a:xfrm>
              <a:prstGeom prst="rect">
                <a:avLst/>
              </a:prstGeom>
              <a:solidFill>
                <a:srgbClr val="000000"/>
              </a:solidFill>
              <a:ln w="9525">
                <a:noFill/>
                <a:miter lim="800000"/>
                <a:headEnd/>
                <a:tailEnd/>
              </a:ln>
            </p:spPr>
            <p:txBody>
              <a:bodyPr/>
              <a:lstStyle/>
              <a:p>
                <a:endParaRPr lang="en-US" dirty="0"/>
              </a:p>
            </p:txBody>
          </p:sp>
          <p:sp>
            <p:nvSpPr>
              <p:cNvPr id="31891" name="Rectangle 38"/>
              <p:cNvSpPr>
                <a:spLocks noChangeArrowheads="1"/>
              </p:cNvSpPr>
              <p:nvPr/>
            </p:nvSpPr>
            <p:spPr bwMode="auto">
              <a:xfrm>
                <a:off x="3430" y="154"/>
                <a:ext cx="586" cy="5"/>
              </a:xfrm>
              <a:prstGeom prst="rect">
                <a:avLst/>
              </a:prstGeom>
              <a:solidFill>
                <a:srgbClr val="000000"/>
              </a:solidFill>
              <a:ln w="9525">
                <a:noFill/>
                <a:miter lim="800000"/>
                <a:headEnd/>
                <a:tailEnd/>
              </a:ln>
            </p:spPr>
            <p:txBody>
              <a:bodyPr/>
              <a:lstStyle/>
              <a:p>
                <a:endParaRPr lang="en-US" dirty="0"/>
              </a:p>
            </p:txBody>
          </p:sp>
          <p:sp>
            <p:nvSpPr>
              <p:cNvPr id="31892" name="Rectangle 39"/>
              <p:cNvSpPr>
                <a:spLocks noChangeArrowheads="1"/>
              </p:cNvSpPr>
              <p:nvPr/>
            </p:nvSpPr>
            <p:spPr bwMode="auto">
              <a:xfrm>
                <a:off x="3430" y="144"/>
                <a:ext cx="586" cy="5"/>
              </a:xfrm>
              <a:prstGeom prst="rect">
                <a:avLst/>
              </a:prstGeom>
              <a:solidFill>
                <a:srgbClr val="000000"/>
              </a:solidFill>
              <a:ln w="9525">
                <a:noFill/>
                <a:miter lim="800000"/>
                <a:headEnd/>
                <a:tailEnd/>
              </a:ln>
            </p:spPr>
            <p:txBody>
              <a:bodyPr/>
              <a:lstStyle/>
              <a:p>
                <a:endParaRPr lang="en-US" dirty="0"/>
              </a:p>
            </p:txBody>
          </p:sp>
          <p:sp>
            <p:nvSpPr>
              <p:cNvPr id="31893" name="Rectangle 40"/>
              <p:cNvSpPr>
                <a:spLocks noChangeArrowheads="1"/>
              </p:cNvSpPr>
              <p:nvPr/>
            </p:nvSpPr>
            <p:spPr bwMode="auto">
              <a:xfrm>
                <a:off x="3484" y="219"/>
                <a:ext cx="27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Comments</a:t>
                </a:r>
                <a:endParaRPr lang="en-US" sz="5400" b="0" dirty="0">
                  <a:latin typeface="Book Antiqua" pitchFamily="18" charset="0"/>
                </a:endParaRPr>
              </a:p>
            </p:txBody>
          </p:sp>
          <p:sp>
            <p:nvSpPr>
              <p:cNvPr id="31894" name="Rectangle 41"/>
              <p:cNvSpPr>
                <a:spLocks noChangeArrowheads="1"/>
              </p:cNvSpPr>
              <p:nvPr/>
            </p:nvSpPr>
            <p:spPr bwMode="auto">
              <a:xfrm>
                <a:off x="4016" y="154"/>
                <a:ext cx="640" cy="392"/>
              </a:xfrm>
              <a:prstGeom prst="rect">
                <a:avLst/>
              </a:prstGeom>
              <a:solidFill>
                <a:srgbClr val="E5E5E5"/>
              </a:solidFill>
              <a:ln w="9525">
                <a:noFill/>
                <a:miter lim="800000"/>
                <a:headEnd/>
                <a:tailEnd/>
              </a:ln>
            </p:spPr>
            <p:txBody>
              <a:bodyPr/>
              <a:lstStyle/>
              <a:p>
                <a:endParaRPr lang="en-US" dirty="0"/>
              </a:p>
            </p:txBody>
          </p:sp>
          <p:sp>
            <p:nvSpPr>
              <p:cNvPr id="31895" name="Rectangle 42"/>
              <p:cNvSpPr>
                <a:spLocks noChangeArrowheads="1"/>
              </p:cNvSpPr>
              <p:nvPr/>
            </p:nvSpPr>
            <p:spPr bwMode="auto">
              <a:xfrm>
                <a:off x="4016" y="154"/>
                <a:ext cx="6" cy="392"/>
              </a:xfrm>
              <a:prstGeom prst="rect">
                <a:avLst/>
              </a:prstGeom>
              <a:solidFill>
                <a:srgbClr val="000000"/>
              </a:solidFill>
              <a:ln w="9525">
                <a:noFill/>
                <a:miter lim="800000"/>
                <a:headEnd/>
                <a:tailEnd/>
              </a:ln>
            </p:spPr>
            <p:txBody>
              <a:bodyPr/>
              <a:lstStyle/>
              <a:p>
                <a:endParaRPr lang="en-US" dirty="0"/>
              </a:p>
            </p:txBody>
          </p:sp>
          <p:sp>
            <p:nvSpPr>
              <p:cNvPr id="31896" name="Rectangle 43"/>
              <p:cNvSpPr>
                <a:spLocks noChangeArrowheads="1"/>
              </p:cNvSpPr>
              <p:nvPr/>
            </p:nvSpPr>
            <p:spPr bwMode="auto">
              <a:xfrm>
                <a:off x="4016" y="154"/>
                <a:ext cx="640" cy="5"/>
              </a:xfrm>
              <a:prstGeom prst="rect">
                <a:avLst/>
              </a:prstGeom>
              <a:solidFill>
                <a:srgbClr val="000000"/>
              </a:solidFill>
              <a:ln w="9525">
                <a:noFill/>
                <a:miter lim="800000"/>
                <a:headEnd/>
                <a:tailEnd/>
              </a:ln>
            </p:spPr>
            <p:txBody>
              <a:bodyPr/>
              <a:lstStyle/>
              <a:p>
                <a:endParaRPr lang="en-US" dirty="0"/>
              </a:p>
            </p:txBody>
          </p:sp>
          <p:sp>
            <p:nvSpPr>
              <p:cNvPr id="31897" name="Rectangle 44"/>
              <p:cNvSpPr>
                <a:spLocks noChangeArrowheads="1"/>
              </p:cNvSpPr>
              <p:nvPr/>
            </p:nvSpPr>
            <p:spPr bwMode="auto">
              <a:xfrm>
                <a:off x="4650" y="154"/>
                <a:ext cx="6" cy="392"/>
              </a:xfrm>
              <a:prstGeom prst="rect">
                <a:avLst/>
              </a:prstGeom>
              <a:solidFill>
                <a:srgbClr val="000000"/>
              </a:solidFill>
              <a:ln w="9525">
                <a:noFill/>
                <a:miter lim="800000"/>
                <a:headEnd/>
                <a:tailEnd/>
              </a:ln>
            </p:spPr>
            <p:txBody>
              <a:bodyPr/>
              <a:lstStyle/>
              <a:p>
                <a:endParaRPr lang="en-US" dirty="0"/>
              </a:p>
            </p:txBody>
          </p:sp>
          <p:sp>
            <p:nvSpPr>
              <p:cNvPr id="31898" name="Rectangle 45"/>
              <p:cNvSpPr>
                <a:spLocks noChangeArrowheads="1"/>
              </p:cNvSpPr>
              <p:nvPr/>
            </p:nvSpPr>
            <p:spPr bwMode="auto">
              <a:xfrm>
                <a:off x="4016" y="144"/>
                <a:ext cx="652" cy="5"/>
              </a:xfrm>
              <a:prstGeom prst="rect">
                <a:avLst/>
              </a:prstGeom>
              <a:solidFill>
                <a:srgbClr val="000000"/>
              </a:solidFill>
              <a:ln w="9525">
                <a:noFill/>
                <a:miter lim="800000"/>
                <a:headEnd/>
                <a:tailEnd/>
              </a:ln>
            </p:spPr>
            <p:txBody>
              <a:bodyPr/>
              <a:lstStyle/>
              <a:p>
                <a:endParaRPr lang="en-US" dirty="0"/>
              </a:p>
            </p:txBody>
          </p:sp>
          <p:sp>
            <p:nvSpPr>
              <p:cNvPr id="31899" name="Rectangle 46"/>
              <p:cNvSpPr>
                <a:spLocks noChangeArrowheads="1"/>
              </p:cNvSpPr>
              <p:nvPr/>
            </p:nvSpPr>
            <p:spPr bwMode="auto">
              <a:xfrm>
                <a:off x="4662" y="144"/>
                <a:ext cx="6" cy="402"/>
              </a:xfrm>
              <a:prstGeom prst="rect">
                <a:avLst/>
              </a:prstGeom>
              <a:solidFill>
                <a:srgbClr val="000000"/>
              </a:solidFill>
              <a:ln w="9525">
                <a:noFill/>
                <a:miter lim="800000"/>
                <a:headEnd/>
                <a:tailEnd/>
              </a:ln>
            </p:spPr>
            <p:txBody>
              <a:bodyPr/>
              <a:lstStyle/>
              <a:p>
                <a:endParaRPr lang="en-US" dirty="0"/>
              </a:p>
            </p:txBody>
          </p:sp>
          <p:sp>
            <p:nvSpPr>
              <p:cNvPr id="31900" name="Rectangle 47"/>
              <p:cNvSpPr>
                <a:spLocks noChangeArrowheads="1"/>
              </p:cNvSpPr>
              <p:nvPr/>
            </p:nvSpPr>
            <p:spPr bwMode="auto">
              <a:xfrm>
                <a:off x="4082" y="219"/>
                <a:ext cx="28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Verification</a:t>
                </a:r>
                <a:endParaRPr lang="en-US" sz="5400" b="0" dirty="0">
                  <a:latin typeface="Book Antiqua" pitchFamily="18" charset="0"/>
                </a:endParaRPr>
              </a:p>
            </p:txBody>
          </p:sp>
          <p:sp>
            <p:nvSpPr>
              <p:cNvPr id="31901" name="Rectangle 48"/>
              <p:cNvSpPr>
                <a:spLocks noChangeArrowheads="1"/>
              </p:cNvSpPr>
              <p:nvPr/>
            </p:nvSpPr>
            <p:spPr bwMode="auto">
              <a:xfrm>
                <a:off x="1092" y="546"/>
                <a:ext cx="6" cy="678"/>
              </a:xfrm>
              <a:prstGeom prst="rect">
                <a:avLst/>
              </a:prstGeom>
              <a:solidFill>
                <a:srgbClr val="000000"/>
              </a:solidFill>
              <a:ln w="9525">
                <a:noFill/>
                <a:miter lim="800000"/>
                <a:headEnd/>
                <a:tailEnd/>
              </a:ln>
            </p:spPr>
            <p:txBody>
              <a:bodyPr/>
              <a:lstStyle/>
              <a:p>
                <a:endParaRPr lang="en-US" dirty="0"/>
              </a:p>
            </p:txBody>
          </p:sp>
          <p:sp>
            <p:nvSpPr>
              <p:cNvPr id="31902" name="Rectangle 49"/>
              <p:cNvSpPr>
                <a:spLocks noChangeArrowheads="1"/>
              </p:cNvSpPr>
              <p:nvPr/>
            </p:nvSpPr>
            <p:spPr bwMode="auto">
              <a:xfrm>
                <a:off x="1092" y="546"/>
                <a:ext cx="335" cy="5"/>
              </a:xfrm>
              <a:prstGeom prst="rect">
                <a:avLst/>
              </a:prstGeom>
              <a:solidFill>
                <a:srgbClr val="000000"/>
              </a:solidFill>
              <a:ln w="9525">
                <a:noFill/>
                <a:miter lim="800000"/>
                <a:headEnd/>
                <a:tailEnd/>
              </a:ln>
            </p:spPr>
            <p:txBody>
              <a:bodyPr/>
              <a:lstStyle/>
              <a:p>
                <a:endParaRPr lang="en-US" dirty="0"/>
              </a:p>
            </p:txBody>
          </p:sp>
          <p:sp>
            <p:nvSpPr>
              <p:cNvPr id="31903" name="Rectangle 50"/>
              <p:cNvSpPr>
                <a:spLocks noChangeArrowheads="1"/>
              </p:cNvSpPr>
              <p:nvPr/>
            </p:nvSpPr>
            <p:spPr bwMode="auto">
              <a:xfrm>
                <a:off x="1080" y="546"/>
                <a:ext cx="6" cy="678"/>
              </a:xfrm>
              <a:prstGeom prst="rect">
                <a:avLst/>
              </a:prstGeom>
              <a:solidFill>
                <a:srgbClr val="000000"/>
              </a:solidFill>
              <a:ln w="9525">
                <a:noFill/>
                <a:miter lim="800000"/>
                <a:headEnd/>
                <a:tailEnd/>
              </a:ln>
            </p:spPr>
            <p:txBody>
              <a:bodyPr/>
              <a:lstStyle/>
              <a:p>
                <a:endParaRPr lang="en-US" dirty="0"/>
              </a:p>
            </p:txBody>
          </p:sp>
          <p:sp>
            <p:nvSpPr>
              <p:cNvPr id="31904" name="Rectangle 51"/>
              <p:cNvSpPr>
                <a:spLocks noChangeArrowheads="1"/>
              </p:cNvSpPr>
              <p:nvPr/>
            </p:nvSpPr>
            <p:spPr bwMode="auto">
              <a:xfrm>
                <a:off x="1241" y="606"/>
                <a:ext cx="3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2</a:t>
                </a:r>
                <a:endParaRPr lang="en-US" sz="5400" b="0" dirty="0">
                  <a:latin typeface="Book Antiqua" pitchFamily="18" charset="0"/>
                </a:endParaRPr>
              </a:p>
            </p:txBody>
          </p:sp>
          <p:sp>
            <p:nvSpPr>
              <p:cNvPr id="31905" name="Rectangle 52"/>
              <p:cNvSpPr>
                <a:spLocks noChangeArrowheads="1"/>
              </p:cNvSpPr>
              <p:nvPr/>
            </p:nvSpPr>
            <p:spPr bwMode="auto">
              <a:xfrm>
                <a:off x="1427" y="546"/>
                <a:ext cx="6" cy="141"/>
              </a:xfrm>
              <a:prstGeom prst="rect">
                <a:avLst/>
              </a:prstGeom>
              <a:solidFill>
                <a:srgbClr val="000000"/>
              </a:solidFill>
              <a:ln w="9525">
                <a:noFill/>
                <a:miter lim="800000"/>
                <a:headEnd/>
                <a:tailEnd/>
              </a:ln>
            </p:spPr>
            <p:txBody>
              <a:bodyPr/>
              <a:lstStyle/>
              <a:p>
                <a:endParaRPr lang="en-US" dirty="0"/>
              </a:p>
            </p:txBody>
          </p:sp>
          <p:sp>
            <p:nvSpPr>
              <p:cNvPr id="31906" name="Rectangle 53"/>
              <p:cNvSpPr>
                <a:spLocks noChangeArrowheads="1"/>
              </p:cNvSpPr>
              <p:nvPr/>
            </p:nvSpPr>
            <p:spPr bwMode="auto">
              <a:xfrm>
                <a:off x="1427" y="546"/>
                <a:ext cx="658" cy="5"/>
              </a:xfrm>
              <a:prstGeom prst="rect">
                <a:avLst/>
              </a:prstGeom>
              <a:solidFill>
                <a:srgbClr val="000000"/>
              </a:solidFill>
              <a:ln w="9525">
                <a:noFill/>
                <a:miter lim="800000"/>
                <a:headEnd/>
                <a:tailEnd/>
              </a:ln>
            </p:spPr>
            <p:txBody>
              <a:bodyPr/>
              <a:lstStyle/>
              <a:p>
                <a:endParaRPr lang="en-US" dirty="0"/>
              </a:p>
            </p:txBody>
          </p:sp>
          <p:sp>
            <p:nvSpPr>
              <p:cNvPr id="31907" name="Rectangle 54"/>
              <p:cNvSpPr>
                <a:spLocks noChangeArrowheads="1"/>
              </p:cNvSpPr>
              <p:nvPr/>
            </p:nvSpPr>
            <p:spPr bwMode="auto">
              <a:xfrm>
                <a:off x="1487" y="606"/>
                <a:ext cx="21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Hydraulic</a:t>
                </a:r>
                <a:endParaRPr lang="en-US" sz="5400" b="0" dirty="0">
                  <a:latin typeface="Book Antiqua" pitchFamily="18" charset="0"/>
                </a:endParaRPr>
              </a:p>
            </p:txBody>
          </p:sp>
          <p:sp>
            <p:nvSpPr>
              <p:cNvPr id="31908" name="Rectangle 55"/>
              <p:cNvSpPr>
                <a:spLocks noChangeArrowheads="1"/>
              </p:cNvSpPr>
              <p:nvPr/>
            </p:nvSpPr>
            <p:spPr bwMode="auto">
              <a:xfrm>
                <a:off x="1427" y="687"/>
                <a:ext cx="6" cy="90"/>
              </a:xfrm>
              <a:prstGeom prst="rect">
                <a:avLst/>
              </a:prstGeom>
              <a:solidFill>
                <a:srgbClr val="000000"/>
              </a:solidFill>
              <a:ln w="9525">
                <a:noFill/>
                <a:miter lim="800000"/>
                <a:headEnd/>
                <a:tailEnd/>
              </a:ln>
            </p:spPr>
            <p:txBody>
              <a:bodyPr/>
              <a:lstStyle/>
              <a:p>
                <a:endParaRPr lang="en-US" dirty="0"/>
              </a:p>
            </p:txBody>
          </p:sp>
          <p:sp>
            <p:nvSpPr>
              <p:cNvPr id="31909" name="Rectangle 56"/>
              <p:cNvSpPr>
                <a:spLocks noChangeArrowheads="1"/>
              </p:cNvSpPr>
              <p:nvPr/>
            </p:nvSpPr>
            <p:spPr bwMode="auto">
              <a:xfrm>
                <a:off x="1481" y="691"/>
                <a:ext cx="15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Valves</a:t>
                </a:r>
                <a:endParaRPr lang="en-US" sz="5400" b="0" dirty="0">
                  <a:latin typeface="Book Antiqua" pitchFamily="18" charset="0"/>
                </a:endParaRPr>
              </a:p>
            </p:txBody>
          </p:sp>
          <p:sp>
            <p:nvSpPr>
              <p:cNvPr id="31910" name="Rectangle 57"/>
              <p:cNvSpPr>
                <a:spLocks noChangeArrowheads="1"/>
              </p:cNvSpPr>
              <p:nvPr/>
            </p:nvSpPr>
            <p:spPr bwMode="auto">
              <a:xfrm>
                <a:off x="1427" y="777"/>
                <a:ext cx="6" cy="91"/>
              </a:xfrm>
              <a:prstGeom prst="rect">
                <a:avLst/>
              </a:prstGeom>
              <a:solidFill>
                <a:srgbClr val="000000"/>
              </a:solidFill>
              <a:ln w="9525">
                <a:noFill/>
                <a:miter lim="800000"/>
                <a:headEnd/>
                <a:tailEnd/>
              </a:ln>
            </p:spPr>
            <p:txBody>
              <a:bodyPr/>
              <a:lstStyle/>
              <a:p>
                <a:endParaRPr lang="en-US" dirty="0"/>
              </a:p>
            </p:txBody>
          </p:sp>
          <p:sp>
            <p:nvSpPr>
              <p:cNvPr id="31911" name="Rectangle 58"/>
              <p:cNvSpPr>
                <a:spLocks noChangeArrowheads="1"/>
              </p:cNvSpPr>
              <p:nvPr/>
            </p:nvSpPr>
            <p:spPr bwMode="auto">
              <a:xfrm>
                <a:off x="1481" y="782"/>
                <a:ext cx="30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CRV1,CRV2,</a:t>
                </a:r>
                <a:endParaRPr lang="en-US" sz="5400" b="0" dirty="0">
                  <a:latin typeface="Book Antiqua" pitchFamily="18" charset="0"/>
                </a:endParaRPr>
              </a:p>
            </p:txBody>
          </p:sp>
          <p:sp>
            <p:nvSpPr>
              <p:cNvPr id="31912" name="Rectangle 59"/>
              <p:cNvSpPr>
                <a:spLocks noChangeArrowheads="1"/>
              </p:cNvSpPr>
              <p:nvPr/>
            </p:nvSpPr>
            <p:spPr bwMode="auto">
              <a:xfrm>
                <a:off x="1427" y="868"/>
                <a:ext cx="6" cy="90"/>
              </a:xfrm>
              <a:prstGeom prst="rect">
                <a:avLst/>
              </a:prstGeom>
              <a:solidFill>
                <a:srgbClr val="000000"/>
              </a:solidFill>
              <a:ln w="9525">
                <a:noFill/>
                <a:miter lim="800000"/>
                <a:headEnd/>
                <a:tailEnd/>
              </a:ln>
            </p:spPr>
            <p:txBody>
              <a:bodyPr/>
              <a:lstStyle/>
              <a:p>
                <a:endParaRPr lang="en-US" dirty="0"/>
              </a:p>
            </p:txBody>
          </p:sp>
          <p:sp>
            <p:nvSpPr>
              <p:cNvPr id="31913" name="Rectangle 60"/>
              <p:cNvSpPr>
                <a:spLocks noChangeArrowheads="1"/>
              </p:cNvSpPr>
              <p:nvPr/>
            </p:nvSpPr>
            <p:spPr bwMode="auto">
              <a:xfrm>
                <a:off x="1481" y="873"/>
                <a:ext cx="308"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CRV3,CRV4,</a:t>
                </a:r>
                <a:endParaRPr lang="en-US" sz="5400" b="0" dirty="0">
                  <a:latin typeface="Book Antiqua" pitchFamily="18" charset="0"/>
                </a:endParaRPr>
              </a:p>
            </p:txBody>
          </p:sp>
          <p:sp>
            <p:nvSpPr>
              <p:cNvPr id="31914" name="Rectangle 61"/>
              <p:cNvSpPr>
                <a:spLocks noChangeArrowheads="1"/>
              </p:cNvSpPr>
              <p:nvPr/>
            </p:nvSpPr>
            <p:spPr bwMode="auto">
              <a:xfrm>
                <a:off x="1427" y="958"/>
                <a:ext cx="6" cy="266"/>
              </a:xfrm>
              <a:prstGeom prst="rect">
                <a:avLst/>
              </a:prstGeom>
              <a:solidFill>
                <a:srgbClr val="000000"/>
              </a:solidFill>
              <a:ln w="9525">
                <a:noFill/>
                <a:miter lim="800000"/>
                <a:headEnd/>
                <a:tailEnd/>
              </a:ln>
            </p:spPr>
            <p:txBody>
              <a:bodyPr/>
              <a:lstStyle/>
              <a:p>
                <a:endParaRPr lang="en-US" dirty="0"/>
              </a:p>
            </p:txBody>
          </p:sp>
          <p:sp>
            <p:nvSpPr>
              <p:cNvPr id="31915" name="Rectangle 62"/>
              <p:cNvSpPr>
                <a:spLocks noChangeArrowheads="1"/>
              </p:cNvSpPr>
              <p:nvPr/>
            </p:nvSpPr>
            <p:spPr bwMode="auto">
              <a:xfrm>
                <a:off x="1481" y="961"/>
                <a:ext cx="30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CRV5, CRV6</a:t>
                </a:r>
                <a:endParaRPr lang="en-US" sz="5400" b="0" dirty="0">
                  <a:latin typeface="Book Antiqua" pitchFamily="18" charset="0"/>
                </a:endParaRPr>
              </a:p>
            </p:txBody>
          </p:sp>
          <p:sp>
            <p:nvSpPr>
              <p:cNvPr id="31916" name="Rectangle 63"/>
              <p:cNvSpPr>
                <a:spLocks noChangeArrowheads="1"/>
              </p:cNvSpPr>
              <p:nvPr/>
            </p:nvSpPr>
            <p:spPr bwMode="auto">
              <a:xfrm>
                <a:off x="2085" y="546"/>
                <a:ext cx="6" cy="141"/>
              </a:xfrm>
              <a:prstGeom prst="rect">
                <a:avLst/>
              </a:prstGeom>
              <a:solidFill>
                <a:srgbClr val="000000"/>
              </a:solidFill>
              <a:ln w="9525">
                <a:noFill/>
                <a:miter lim="800000"/>
                <a:headEnd/>
                <a:tailEnd/>
              </a:ln>
            </p:spPr>
            <p:txBody>
              <a:bodyPr/>
              <a:lstStyle/>
              <a:p>
                <a:endParaRPr lang="en-US" dirty="0"/>
              </a:p>
            </p:txBody>
          </p:sp>
          <p:sp>
            <p:nvSpPr>
              <p:cNvPr id="31917" name="Rectangle 64"/>
              <p:cNvSpPr>
                <a:spLocks noChangeArrowheads="1"/>
              </p:cNvSpPr>
              <p:nvPr/>
            </p:nvSpPr>
            <p:spPr bwMode="auto">
              <a:xfrm>
                <a:off x="2085" y="546"/>
                <a:ext cx="616" cy="5"/>
              </a:xfrm>
              <a:prstGeom prst="rect">
                <a:avLst/>
              </a:prstGeom>
              <a:solidFill>
                <a:srgbClr val="000000"/>
              </a:solidFill>
              <a:ln w="9525">
                <a:noFill/>
                <a:miter lim="800000"/>
                <a:headEnd/>
                <a:tailEnd/>
              </a:ln>
            </p:spPr>
            <p:txBody>
              <a:bodyPr/>
              <a:lstStyle/>
              <a:p>
                <a:endParaRPr lang="en-US" dirty="0"/>
              </a:p>
            </p:txBody>
          </p:sp>
          <p:sp>
            <p:nvSpPr>
              <p:cNvPr id="31918" name="Rectangle 65"/>
              <p:cNvSpPr>
                <a:spLocks noChangeArrowheads="1"/>
              </p:cNvSpPr>
              <p:nvPr/>
            </p:nvSpPr>
            <p:spPr bwMode="auto">
              <a:xfrm>
                <a:off x="2138" y="606"/>
                <a:ext cx="18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 - </a:t>
                </a:r>
                <a:endParaRPr lang="en-US" sz="5400" b="0" dirty="0">
                  <a:latin typeface="Book Antiqua" pitchFamily="18" charset="0"/>
                </a:endParaRPr>
              </a:p>
            </p:txBody>
          </p:sp>
          <p:sp>
            <p:nvSpPr>
              <p:cNvPr id="31919" name="Rectangle 66"/>
              <p:cNvSpPr>
                <a:spLocks noChangeArrowheads="1"/>
              </p:cNvSpPr>
              <p:nvPr/>
            </p:nvSpPr>
            <p:spPr bwMode="auto">
              <a:xfrm>
                <a:off x="2085" y="687"/>
                <a:ext cx="6" cy="90"/>
              </a:xfrm>
              <a:prstGeom prst="rect">
                <a:avLst/>
              </a:prstGeom>
              <a:solidFill>
                <a:srgbClr val="000000"/>
              </a:solidFill>
              <a:ln w="9525">
                <a:noFill/>
                <a:miter lim="800000"/>
                <a:headEnd/>
                <a:tailEnd/>
              </a:ln>
            </p:spPr>
            <p:txBody>
              <a:bodyPr/>
              <a:lstStyle/>
              <a:p>
                <a:endParaRPr lang="en-US" dirty="0"/>
              </a:p>
            </p:txBody>
          </p:sp>
          <p:sp>
            <p:nvSpPr>
              <p:cNvPr id="31920" name="Rectangle 67"/>
              <p:cNvSpPr>
                <a:spLocks noChangeArrowheads="1"/>
              </p:cNvSpPr>
              <p:nvPr/>
            </p:nvSpPr>
            <p:spPr bwMode="auto">
              <a:xfrm>
                <a:off x="2138" y="691"/>
                <a:ext cx="25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CRV1-5 on</a:t>
                </a:r>
                <a:endParaRPr lang="en-US" sz="5400" b="0" dirty="0">
                  <a:latin typeface="Book Antiqua" pitchFamily="18" charset="0"/>
                </a:endParaRPr>
              </a:p>
            </p:txBody>
          </p:sp>
          <p:sp>
            <p:nvSpPr>
              <p:cNvPr id="31921" name="Rectangle 68"/>
              <p:cNvSpPr>
                <a:spLocks noChangeArrowheads="1"/>
              </p:cNvSpPr>
              <p:nvPr/>
            </p:nvSpPr>
            <p:spPr bwMode="auto">
              <a:xfrm>
                <a:off x="2085" y="777"/>
                <a:ext cx="6" cy="91"/>
              </a:xfrm>
              <a:prstGeom prst="rect">
                <a:avLst/>
              </a:prstGeom>
              <a:solidFill>
                <a:srgbClr val="000000"/>
              </a:solidFill>
              <a:ln w="9525">
                <a:noFill/>
                <a:miter lim="800000"/>
                <a:headEnd/>
                <a:tailEnd/>
              </a:ln>
            </p:spPr>
            <p:txBody>
              <a:bodyPr/>
              <a:lstStyle/>
              <a:p>
                <a:endParaRPr lang="en-US" dirty="0"/>
              </a:p>
            </p:txBody>
          </p:sp>
          <p:sp>
            <p:nvSpPr>
              <p:cNvPr id="31922" name="Rectangle 69"/>
              <p:cNvSpPr>
                <a:spLocks noChangeArrowheads="1"/>
              </p:cNvSpPr>
              <p:nvPr/>
            </p:nvSpPr>
            <p:spPr bwMode="auto">
              <a:xfrm>
                <a:off x="2144" y="782"/>
                <a:ext cx="29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USL System</a:t>
                </a:r>
                <a:endParaRPr lang="en-US" sz="5400" b="0" dirty="0">
                  <a:latin typeface="Book Antiqua" pitchFamily="18" charset="0"/>
                </a:endParaRPr>
              </a:p>
            </p:txBody>
          </p:sp>
          <p:sp>
            <p:nvSpPr>
              <p:cNvPr id="31923" name="Rectangle 70"/>
              <p:cNvSpPr>
                <a:spLocks noChangeArrowheads="1"/>
              </p:cNvSpPr>
              <p:nvPr/>
            </p:nvSpPr>
            <p:spPr bwMode="auto">
              <a:xfrm>
                <a:off x="2085" y="868"/>
                <a:ext cx="6" cy="90"/>
              </a:xfrm>
              <a:prstGeom prst="rect">
                <a:avLst/>
              </a:prstGeom>
              <a:solidFill>
                <a:srgbClr val="000000"/>
              </a:solidFill>
              <a:ln w="9525">
                <a:noFill/>
                <a:miter lim="800000"/>
                <a:headEnd/>
                <a:tailEnd/>
              </a:ln>
            </p:spPr>
            <p:txBody>
              <a:bodyPr/>
              <a:lstStyle/>
              <a:p>
                <a:endParaRPr lang="en-US" dirty="0"/>
              </a:p>
            </p:txBody>
          </p:sp>
          <p:sp>
            <p:nvSpPr>
              <p:cNvPr id="31924" name="Rectangle 71"/>
              <p:cNvSpPr>
                <a:spLocks noChangeArrowheads="1"/>
              </p:cNvSpPr>
              <p:nvPr/>
            </p:nvSpPr>
            <p:spPr bwMode="auto">
              <a:xfrm>
                <a:off x="2138" y="873"/>
                <a:ext cx="241"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and CRV6</a:t>
                </a:r>
                <a:endParaRPr lang="en-US" sz="5400" b="0" dirty="0">
                  <a:latin typeface="Book Antiqua" pitchFamily="18" charset="0"/>
                </a:endParaRPr>
              </a:p>
            </p:txBody>
          </p:sp>
          <p:sp>
            <p:nvSpPr>
              <p:cNvPr id="31925" name="Rectangle 72"/>
              <p:cNvSpPr>
                <a:spLocks noChangeArrowheads="1"/>
              </p:cNvSpPr>
              <p:nvPr/>
            </p:nvSpPr>
            <p:spPr bwMode="auto">
              <a:xfrm>
                <a:off x="2085" y="958"/>
                <a:ext cx="6" cy="85"/>
              </a:xfrm>
              <a:prstGeom prst="rect">
                <a:avLst/>
              </a:prstGeom>
              <a:solidFill>
                <a:srgbClr val="000000"/>
              </a:solidFill>
              <a:ln w="9525">
                <a:noFill/>
                <a:miter lim="800000"/>
                <a:headEnd/>
                <a:tailEnd/>
              </a:ln>
            </p:spPr>
            <p:txBody>
              <a:bodyPr/>
              <a:lstStyle/>
              <a:p>
                <a:endParaRPr lang="en-US" dirty="0"/>
              </a:p>
            </p:txBody>
          </p:sp>
          <p:sp>
            <p:nvSpPr>
              <p:cNvPr id="31926" name="Rectangle 73"/>
              <p:cNvSpPr>
                <a:spLocks noChangeArrowheads="1"/>
              </p:cNvSpPr>
              <p:nvPr/>
            </p:nvSpPr>
            <p:spPr bwMode="auto">
              <a:xfrm>
                <a:off x="2138" y="961"/>
                <a:ext cx="21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 Cutter</a:t>
                </a:r>
                <a:endParaRPr lang="en-US" sz="5400" b="0" dirty="0">
                  <a:latin typeface="Book Antiqua" pitchFamily="18" charset="0"/>
                </a:endParaRPr>
              </a:p>
            </p:txBody>
          </p:sp>
          <p:sp>
            <p:nvSpPr>
              <p:cNvPr id="31927" name="Rectangle 74"/>
              <p:cNvSpPr>
                <a:spLocks noChangeArrowheads="1"/>
              </p:cNvSpPr>
              <p:nvPr/>
            </p:nvSpPr>
            <p:spPr bwMode="auto">
              <a:xfrm>
                <a:off x="2085" y="1043"/>
                <a:ext cx="6" cy="91"/>
              </a:xfrm>
              <a:prstGeom prst="rect">
                <a:avLst/>
              </a:prstGeom>
              <a:solidFill>
                <a:srgbClr val="000000"/>
              </a:solidFill>
              <a:ln w="9525">
                <a:noFill/>
                <a:miter lim="800000"/>
                <a:headEnd/>
                <a:tailEnd/>
              </a:ln>
            </p:spPr>
            <p:txBody>
              <a:bodyPr/>
              <a:lstStyle/>
              <a:p>
                <a:endParaRPr lang="en-US" dirty="0"/>
              </a:p>
            </p:txBody>
          </p:sp>
          <p:sp>
            <p:nvSpPr>
              <p:cNvPr id="31928" name="Rectangle 75"/>
              <p:cNvSpPr>
                <a:spLocks noChangeArrowheads="1"/>
              </p:cNvSpPr>
              <p:nvPr/>
            </p:nvSpPr>
            <p:spPr bwMode="auto">
              <a:xfrm>
                <a:off x="2138" y="1049"/>
                <a:ext cx="134"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Blade</a:t>
                </a:r>
                <a:endParaRPr lang="en-US" sz="5400" b="0" dirty="0">
                  <a:latin typeface="Book Antiqua" pitchFamily="18" charset="0"/>
                </a:endParaRPr>
              </a:p>
            </p:txBody>
          </p:sp>
          <p:sp>
            <p:nvSpPr>
              <p:cNvPr id="31929" name="Rectangle 76"/>
              <p:cNvSpPr>
                <a:spLocks noChangeArrowheads="1"/>
              </p:cNvSpPr>
              <p:nvPr/>
            </p:nvSpPr>
            <p:spPr bwMode="auto">
              <a:xfrm>
                <a:off x="2085" y="1134"/>
                <a:ext cx="6" cy="90"/>
              </a:xfrm>
              <a:prstGeom prst="rect">
                <a:avLst/>
              </a:prstGeom>
              <a:solidFill>
                <a:srgbClr val="000000"/>
              </a:solidFill>
              <a:ln w="9525">
                <a:noFill/>
                <a:miter lim="800000"/>
                <a:headEnd/>
                <a:tailEnd/>
              </a:ln>
            </p:spPr>
            <p:txBody>
              <a:bodyPr/>
              <a:lstStyle/>
              <a:p>
                <a:endParaRPr lang="en-US" dirty="0"/>
              </a:p>
            </p:txBody>
          </p:sp>
          <p:sp>
            <p:nvSpPr>
              <p:cNvPr id="31930" name="Rectangle 77"/>
              <p:cNvSpPr>
                <a:spLocks noChangeArrowheads="1"/>
              </p:cNvSpPr>
              <p:nvPr/>
            </p:nvSpPr>
            <p:spPr bwMode="auto">
              <a:xfrm>
                <a:off x="2138" y="1138"/>
                <a:ext cx="22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Assembly</a:t>
                </a:r>
                <a:endParaRPr lang="en-US" sz="5400" b="0" dirty="0">
                  <a:latin typeface="Book Antiqua" pitchFamily="18" charset="0"/>
                </a:endParaRPr>
              </a:p>
            </p:txBody>
          </p:sp>
          <p:sp>
            <p:nvSpPr>
              <p:cNvPr id="31931" name="Rectangle 78"/>
              <p:cNvSpPr>
                <a:spLocks noChangeArrowheads="1"/>
              </p:cNvSpPr>
              <p:nvPr/>
            </p:nvSpPr>
            <p:spPr bwMode="auto">
              <a:xfrm>
                <a:off x="2701" y="546"/>
                <a:ext cx="6" cy="141"/>
              </a:xfrm>
              <a:prstGeom prst="rect">
                <a:avLst/>
              </a:prstGeom>
              <a:solidFill>
                <a:srgbClr val="000000"/>
              </a:solidFill>
              <a:ln w="9525">
                <a:noFill/>
                <a:miter lim="800000"/>
                <a:headEnd/>
                <a:tailEnd/>
              </a:ln>
            </p:spPr>
            <p:txBody>
              <a:bodyPr/>
              <a:lstStyle/>
              <a:p>
                <a:endParaRPr lang="en-US" dirty="0"/>
              </a:p>
            </p:txBody>
          </p:sp>
          <p:sp>
            <p:nvSpPr>
              <p:cNvPr id="31932" name="Rectangle 79"/>
              <p:cNvSpPr>
                <a:spLocks noChangeArrowheads="1"/>
              </p:cNvSpPr>
              <p:nvPr/>
            </p:nvSpPr>
            <p:spPr bwMode="auto">
              <a:xfrm>
                <a:off x="2701" y="546"/>
                <a:ext cx="729" cy="5"/>
              </a:xfrm>
              <a:prstGeom prst="rect">
                <a:avLst/>
              </a:prstGeom>
              <a:solidFill>
                <a:srgbClr val="000000"/>
              </a:solidFill>
              <a:ln w="9525">
                <a:noFill/>
                <a:miter lim="800000"/>
                <a:headEnd/>
                <a:tailEnd/>
              </a:ln>
            </p:spPr>
            <p:txBody>
              <a:bodyPr/>
              <a:lstStyle/>
              <a:p>
                <a:endParaRPr lang="en-US" dirty="0"/>
              </a:p>
            </p:txBody>
          </p:sp>
          <p:sp>
            <p:nvSpPr>
              <p:cNvPr id="31933" name="Rectangle 80"/>
              <p:cNvSpPr>
                <a:spLocks noChangeArrowheads="1"/>
              </p:cNvSpPr>
              <p:nvPr/>
            </p:nvSpPr>
            <p:spPr bwMode="auto">
              <a:xfrm>
                <a:off x="2760" y="606"/>
                <a:ext cx="13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None:</a:t>
                </a:r>
                <a:endParaRPr lang="en-US" sz="5400" b="0" dirty="0">
                  <a:latin typeface="Book Antiqua" pitchFamily="18" charset="0"/>
                </a:endParaRPr>
              </a:p>
            </p:txBody>
          </p:sp>
          <p:sp>
            <p:nvSpPr>
              <p:cNvPr id="31934" name="Rectangle 81"/>
              <p:cNvSpPr>
                <a:spLocks noChangeArrowheads="1"/>
              </p:cNvSpPr>
              <p:nvPr/>
            </p:nvSpPr>
            <p:spPr bwMode="auto">
              <a:xfrm>
                <a:off x="2701" y="687"/>
                <a:ext cx="6" cy="90"/>
              </a:xfrm>
              <a:prstGeom prst="rect">
                <a:avLst/>
              </a:prstGeom>
              <a:solidFill>
                <a:srgbClr val="000000"/>
              </a:solidFill>
              <a:ln w="9525">
                <a:noFill/>
                <a:miter lim="800000"/>
                <a:headEnd/>
                <a:tailEnd/>
              </a:ln>
            </p:spPr>
            <p:txBody>
              <a:bodyPr/>
              <a:lstStyle/>
              <a:p>
                <a:endParaRPr lang="en-US" dirty="0"/>
              </a:p>
            </p:txBody>
          </p:sp>
          <p:sp>
            <p:nvSpPr>
              <p:cNvPr id="31935" name="Rectangle 82"/>
              <p:cNvSpPr>
                <a:spLocks noChangeArrowheads="1"/>
              </p:cNvSpPr>
              <p:nvPr/>
            </p:nvSpPr>
            <p:spPr bwMode="auto">
              <a:xfrm>
                <a:off x="2754" y="691"/>
                <a:ext cx="14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Insure</a:t>
                </a:r>
                <a:endParaRPr lang="en-US" sz="5400" b="0" dirty="0">
                  <a:latin typeface="Book Antiqua" pitchFamily="18" charset="0"/>
                </a:endParaRPr>
              </a:p>
            </p:txBody>
          </p:sp>
          <p:sp>
            <p:nvSpPr>
              <p:cNvPr id="31936" name="Rectangle 83"/>
              <p:cNvSpPr>
                <a:spLocks noChangeArrowheads="1"/>
              </p:cNvSpPr>
              <p:nvPr/>
            </p:nvSpPr>
            <p:spPr bwMode="auto">
              <a:xfrm>
                <a:off x="2701" y="777"/>
                <a:ext cx="6" cy="91"/>
              </a:xfrm>
              <a:prstGeom prst="rect">
                <a:avLst/>
              </a:prstGeom>
              <a:solidFill>
                <a:srgbClr val="000000"/>
              </a:solidFill>
              <a:ln w="9525">
                <a:noFill/>
                <a:miter lim="800000"/>
                <a:headEnd/>
                <a:tailEnd/>
              </a:ln>
            </p:spPr>
            <p:txBody>
              <a:bodyPr/>
              <a:lstStyle/>
              <a:p>
                <a:endParaRPr lang="en-US" dirty="0"/>
              </a:p>
            </p:txBody>
          </p:sp>
          <p:sp>
            <p:nvSpPr>
              <p:cNvPr id="31937" name="Rectangle 84"/>
              <p:cNvSpPr>
                <a:spLocks noChangeArrowheads="1"/>
              </p:cNvSpPr>
              <p:nvPr/>
            </p:nvSpPr>
            <p:spPr bwMode="auto">
              <a:xfrm>
                <a:off x="2754" y="782"/>
                <a:ext cx="232"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Automatic</a:t>
                </a:r>
                <a:endParaRPr lang="en-US" sz="5400" b="0" dirty="0">
                  <a:latin typeface="Book Antiqua" pitchFamily="18" charset="0"/>
                </a:endParaRPr>
              </a:p>
            </p:txBody>
          </p:sp>
          <p:sp>
            <p:nvSpPr>
              <p:cNvPr id="31938" name="Rectangle 85"/>
              <p:cNvSpPr>
                <a:spLocks noChangeArrowheads="1"/>
              </p:cNvSpPr>
              <p:nvPr/>
            </p:nvSpPr>
            <p:spPr bwMode="auto">
              <a:xfrm>
                <a:off x="2701" y="868"/>
                <a:ext cx="6" cy="90"/>
              </a:xfrm>
              <a:prstGeom prst="rect">
                <a:avLst/>
              </a:prstGeom>
              <a:solidFill>
                <a:srgbClr val="000000"/>
              </a:solidFill>
              <a:ln w="9525">
                <a:noFill/>
                <a:miter lim="800000"/>
                <a:headEnd/>
                <a:tailEnd/>
              </a:ln>
            </p:spPr>
            <p:txBody>
              <a:bodyPr/>
              <a:lstStyle/>
              <a:p>
                <a:endParaRPr lang="en-US" dirty="0"/>
              </a:p>
            </p:txBody>
          </p:sp>
          <p:sp>
            <p:nvSpPr>
              <p:cNvPr id="31939" name="Rectangle 86"/>
              <p:cNvSpPr>
                <a:spLocks noChangeArrowheads="1"/>
              </p:cNvSpPr>
              <p:nvPr/>
            </p:nvSpPr>
            <p:spPr bwMode="auto">
              <a:xfrm>
                <a:off x="2754" y="873"/>
                <a:ext cx="340"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Bleed Down of</a:t>
                </a:r>
                <a:endParaRPr lang="en-US" sz="5400" b="0" dirty="0">
                  <a:latin typeface="Book Antiqua" pitchFamily="18" charset="0"/>
                </a:endParaRPr>
              </a:p>
            </p:txBody>
          </p:sp>
          <p:sp>
            <p:nvSpPr>
              <p:cNvPr id="31940" name="Rectangle 87"/>
              <p:cNvSpPr>
                <a:spLocks noChangeArrowheads="1"/>
              </p:cNvSpPr>
              <p:nvPr/>
            </p:nvSpPr>
            <p:spPr bwMode="auto">
              <a:xfrm>
                <a:off x="2701" y="958"/>
                <a:ext cx="6" cy="266"/>
              </a:xfrm>
              <a:prstGeom prst="rect">
                <a:avLst/>
              </a:prstGeom>
              <a:solidFill>
                <a:srgbClr val="000000"/>
              </a:solidFill>
              <a:ln w="9525">
                <a:noFill/>
                <a:miter lim="800000"/>
                <a:headEnd/>
                <a:tailEnd/>
              </a:ln>
            </p:spPr>
            <p:txBody>
              <a:bodyPr/>
              <a:lstStyle/>
              <a:p>
                <a:endParaRPr lang="en-US" dirty="0"/>
              </a:p>
            </p:txBody>
          </p:sp>
          <p:sp>
            <p:nvSpPr>
              <p:cNvPr id="31941" name="Rectangle 88"/>
              <p:cNvSpPr>
                <a:spLocks noChangeArrowheads="1"/>
              </p:cNvSpPr>
              <p:nvPr/>
            </p:nvSpPr>
            <p:spPr bwMode="auto">
              <a:xfrm>
                <a:off x="2754" y="961"/>
                <a:ext cx="322"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Line Pressure</a:t>
                </a:r>
                <a:endParaRPr lang="en-US" sz="5400" b="0" dirty="0">
                  <a:latin typeface="Book Antiqua" pitchFamily="18" charset="0"/>
                </a:endParaRPr>
              </a:p>
            </p:txBody>
          </p:sp>
          <p:sp>
            <p:nvSpPr>
              <p:cNvPr id="31942" name="Rectangle 89"/>
              <p:cNvSpPr>
                <a:spLocks noChangeArrowheads="1"/>
              </p:cNvSpPr>
              <p:nvPr/>
            </p:nvSpPr>
            <p:spPr bwMode="auto">
              <a:xfrm>
                <a:off x="3430" y="546"/>
                <a:ext cx="6" cy="141"/>
              </a:xfrm>
              <a:prstGeom prst="rect">
                <a:avLst/>
              </a:prstGeom>
              <a:solidFill>
                <a:srgbClr val="000000"/>
              </a:solidFill>
              <a:ln w="9525">
                <a:noFill/>
                <a:miter lim="800000"/>
                <a:headEnd/>
                <a:tailEnd/>
              </a:ln>
            </p:spPr>
            <p:txBody>
              <a:bodyPr/>
              <a:lstStyle/>
              <a:p>
                <a:endParaRPr lang="en-US" dirty="0"/>
              </a:p>
            </p:txBody>
          </p:sp>
          <p:sp>
            <p:nvSpPr>
              <p:cNvPr id="31943" name="Rectangle 90"/>
              <p:cNvSpPr>
                <a:spLocks noChangeArrowheads="1"/>
              </p:cNvSpPr>
              <p:nvPr/>
            </p:nvSpPr>
            <p:spPr bwMode="auto">
              <a:xfrm>
                <a:off x="3430" y="546"/>
                <a:ext cx="586" cy="5"/>
              </a:xfrm>
              <a:prstGeom prst="rect">
                <a:avLst/>
              </a:prstGeom>
              <a:solidFill>
                <a:srgbClr val="000000"/>
              </a:solidFill>
              <a:ln w="9525">
                <a:noFill/>
                <a:miter lim="800000"/>
                <a:headEnd/>
                <a:tailEnd/>
              </a:ln>
            </p:spPr>
            <p:txBody>
              <a:bodyPr/>
              <a:lstStyle/>
              <a:p>
                <a:endParaRPr lang="en-US" dirty="0"/>
              </a:p>
            </p:txBody>
          </p:sp>
          <p:sp>
            <p:nvSpPr>
              <p:cNvPr id="31944" name="Rectangle 91"/>
              <p:cNvSpPr>
                <a:spLocks noChangeArrowheads="1"/>
              </p:cNvSpPr>
              <p:nvPr/>
            </p:nvSpPr>
            <p:spPr bwMode="auto">
              <a:xfrm>
                <a:off x="3484" y="606"/>
                <a:ext cx="16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Pumps</a:t>
                </a:r>
                <a:endParaRPr lang="en-US" sz="5400" b="0" dirty="0">
                  <a:latin typeface="Book Antiqua" pitchFamily="18" charset="0"/>
                </a:endParaRPr>
              </a:p>
            </p:txBody>
          </p:sp>
          <p:sp>
            <p:nvSpPr>
              <p:cNvPr id="31945" name="Rectangle 92"/>
              <p:cNvSpPr>
                <a:spLocks noChangeArrowheads="1"/>
              </p:cNvSpPr>
              <p:nvPr/>
            </p:nvSpPr>
            <p:spPr bwMode="auto">
              <a:xfrm>
                <a:off x="3430" y="687"/>
                <a:ext cx="6" cy="90"/>
              </a:xfrm>
              <a:prstGeom prst="rect">
                <a:avLst/>
              </a:prstGeom>
              <a:solidFill>
                <a:srgbClr val="000000"/>
              </a:solidFill>
              <a:ln w="9525">
                <a:noFill/>
                <a:miter lim="800000"/>
                <a:headEnd/>
                <a:tailEnd/>
              </a:ln>
            </p:spPr>
            <p:txBody>
              <a:bodyPr/>
              <a:lstStyle/>
              <a:p>
                <a:endParaRPr lang="en-US" dirty="0"/>
              </a:p>
            </p:txBody>
          </p:sp>
          <p:sp>
            <p:nvSpPr>
              <p:cNvPr id="31946" name="Rectangle 93"/>
              <p:cNvSpPr>
                <a:spLocks noChangeArrowheads="1"/>
              </p:cNvSpPr>
              <p:nvPr/>
            </p:nvSpPr>
            <p:spPr bwMode="auto">
              <a:xfrm>
                <a:off x="3484" y="691"/>
                <a:ext cx="25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Isolated by</a:t>
                </a:r>
                <a:endParaRPr lang="en-US" sz="5400" b="0" dirty="0">
                  <a:latin typeface="Book Antiqua" pitchFamily="18" charset="0"/>
                </a:endParaRPr>
              </a:p>
            </p:txBody>
          </p:sp>
          <p:sp>
            <p:nvSpPr>
              <p:cNvPr id="31947" name="Rectangle 94"/>
              <p:cNvSpPr>
                <a:spLocks noChangeArrowheads="1"/>
              </p:cNvSpPr>
              <p:nvPr/>
            </p:nvSpPr>
            <p:spPr bwMode="auto">
              <a:xfrm>
                <a:off x="3430" y="777"/>
                <a:ext cx="6" cy="91"/>
              </a:xfrm>
              <a:prstGeom prst="rect">
                <a:avLst/>
              </a:prstGeom>
              <a:solidFill>
                <a:srgbClr val="000000"/>
              </a:solidFill>
              <a:ln w="9525">
                <a:noFill/>
                <a:miter lim="800000"/>
                <a:headEnd/>
                <a:tailEnd/>
              </a:ln>
            </p:spPr>
            <p:txBody>
              <a:bodyPr/>
              <a:lstStyle/>
              <a:p>
                <a:endParaRPr lang="en-US" dirty="0"/>
              </a:p>
            </p:txBody>
          </p:sp>
          <p:sp>
            <p:nvSpPr>
              <p:cNvPr id="31948" name="Rectangle 95"/>
              <p:cNvSpPr>
                <a:spLocks noChangeArrowheads="1"/>
              </p:cNvSpPr>
              <p:nvPr/>
            </p:nvSpPr>
            <p:spPr bwMode="auto">
              <a:xfrm>
                <a:off x="3484" y="782"/>
                <a:ext cx="212"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Electrical</a:t>
                </a:r>
                <a:endParaRPr lang="en-US" sz="5400" b="0" dirty="0">
                  <a:latin typeface="Book Antiqua" pitchFamily="18" charset="0"/>
                </a:endParaRPr>
              </a:p>
            </p:txBody>
          </p:sp>
          <p:sp>
            <p:nvSpPr>
              <p:cNvPr id="31949" name="Rectangle 96"/>
              <p:cNvSpPr>
                <a:spLocks noChangeArrowheads="1"/>
              </p:cNvSpPr>
              <p:nvPr/>
            </p:nvSpPr>
            <p:spPr bwMode="auto">
              <a:xfrm>
                <a:off x="3430" y="868"/>
                <a:ext cx="6" cy="356"/>
              </a:xfrm>
              <a:prstGeom prst="rect">
                <a:avLst/>
              </a:prstGeom>
              <a:solidFill>
                <a:srgbClr val="000000"/>
              </a:solidFill>
              <a:ln w="9525">
                <a:noFill/>
                <a:miter lim="800000"/>
                <a:headEnd/>
                <a:tailEnd/>
              </a:ln>
            </p:spPr>
            <p:txBody>
              <a:bodyPr/>
              <a:lstStyle/>
              <a:p>
                <a:endParaRPr lang="en-US" dirty="0"/>
              </a:p>
            </p:txBody>
          </p:sp>
          <p:sp>
            <p:nvSpPr>
              <p:cNvPr id="31950" name="Rectangle 97"/>
              <p:cNvSpPr>
                <a:spLocks noChangeArrowheads="1"/>
              </p:cNvSpPr>
              <p:nvPr/>
            </p:nvSpPr>
            <p:spPr bwMode="auto">
              <a:xfrm>
                <a:off x="3484" y="873"/>
                <a:ext cx="259"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Disconnect</a:t>
                </a:r>
                <a:endParaRPr lang="en-US" sz="5400" b="0" dirty="0">
                  <a:latin typeface="Book Antiqua" pitchFamily="18" charset="0"/>
                </a:endParaRPr>
              </a:p>
            </p:txBody>
          </p:sp>
          <p:sp>
            <p:nvSpPr>
              <p:cNvPr id="31951" name="Rectangle 98"/>
              <p:cNvSpPr>
                <a:spLocks noChangeArrowheads="1"/>
              </p:cNvSpPr>
              <p:nvPr/>
            </p:nvSpPr>
            <p:spPr bwMode="auto">
              <a:xfrm>
                <a:off x="4016" y="546"/>
                <a:ext cx="6" cy="141"/>
              </a:xfrm>
              <a:prstGeom prst="rect">
                <a:avLst/>
              </a:prstGeom>
              <a:solidFill>
                <a:srgbClr val="000000"/>
              </a:solidFill>
              <a:ln w="9525">
                <a:noFill/>
                <a:miter lim="800000"/>
                <a:headEnd/>
                <a:tailEnd/>
              </a:ln>
            </p:spPr>
            <p:txBody>
              <a:bodyPr/>
              <a:lstStyle/>
              <a:p>
                <a:endParaRPr lang="en-US" dirty="0"/>
              </a:p>
            </p:txBody>
          </p:sp>
          <p:sp>
            <p:nvSpPr>
              <p:cNvPr id="31952" name="Rectangle 99"/>
              <p:cNvSpPr>
                <a:spLocks noChangeArrowheads="1"/>
              </p:cNvSpPr>
              <p:nvPr/>
            </p:nvSpPr>
            <p:spPr bwMode="auto">
              <a:xfrm>
                <a:off x="4016" y="546"/>
                <a:ext cx="640" cy="5"/>
              </a:xfrm>
              <a:prstGeom prst="rect">
                <a:avLst/>
              </a:prstGeom>
              <a:solidFill>
                <a:srgbClr val="000000"/>
              </a:solidFill>
              <a:ln w="9525">
                <a:noFill/>
                <a:miter lim="800000"/>
                <a:headEnd/>
                <a:tailEnd/>
              </a:ln>
            </p:spPr>
            <p:txBody>
              <a:bodyPr/>
              <a:lstStyle/>
              <a:p>
                <a:endParaRPr lang="en-US" dirty="0"/>
              </a:p>
            </p:txBody>
          </p:sp>
          <p:sp>
            <p:nvSpPr>
              <p:cNvPr id="31953" name="Rectangle 100"/>
              <p:cNvSpPr>
                <a:spLocks noChangeArrowheads="1"/>
              </p:cNvSpPr>
              <p:nvPr/>
            </p:nvSpPr>
            <p:spPr bwMode="auto">
              <a:xfrm>
                <a:off x="4650" y="546"/>
                <a:ext cx="6" cy="141"/>
              </a:xfrm>
              <a:prstGeom prst="rect">
                <a:avLst/>
              </a:prstGeom>
              <a:solidFill>
                <a:srgbClr val="000000"/>
              </a:solidFill>
              <a:ln w="9525">
                <a:noFill/>
                <a:miter lim="800000"/>
                <a:headEnd/>
                <a:tailEnd/>
              </a:ln>
            </p:spPr>
            <p:txBody>
              <a:bodyPr/>
              <a:lstStyle/>
              <a:p>
                <a:endParaRPr lang="en-US" dirty="0"/>
              </a:p>
            </p:txBody>
          </p:sp>
          <p:sp>
            <p:nvSpPr>
              <p:cNvPr id="31954" name="Rectangle 101"/>
              <p:cNvSpPr>
                <a:spLocks noChangeArrowheads="1"/>
              </p:cNvSpPr>
              <p:nvPr/>
            </p:nvSpPr>
            <p:spPr bwMode="auto">
              <a:xfrm>
                <a:off x="4662" y="546"/>
                <a:ext cx="6" cy="141"/>
              </a:xfrm>
              <a:prstGeom prst="rect">
                <a:avLst/>
              </a:prstGeom>
              <a:solidFill>
                <a:srgbClr val="000000"/>
              </a:solidFill>
              <a:ln w="9525">
                <a:noFill/>
                <a:miter lim="800000"/>
                <a:headEnd/>
                <a:tailEnd/>
              </a:ln>
            </p:spPr>
            <p:txBody>
              <a:bodyPr/>
              <a:lstStyle/>
              <a:p>
                <a:endParaRPr lang="en-US" dirty="0"/>
              </a:p>
            </p:txBody>
          </p:sp>
          <p:sp>
            <p:nvSpPr>
              <p:cNvPr id="31955" name="Rectangle 102"/>
              <p:cNvSpPr>
                <a:spLocks noChangeArrowheads="1"/>
              </p:cNvSpPr>
              <p:nvPr/>
            </p:nvSpPr>
            <p:spPr bwMode="auto">
              <a:xfrm>
                <a:off x="4070" y="606"/>
                <a:ext cx="18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Operate</a:t>
                </a:r>
                <a:endParaRPr lang="en-US" sz="5400" b="0" dirty="0">
                  <a:latin typeface="Book Antiqua" pitchFamily="18" charset="0"/>
                </a:endParaRPr>
              </a:p>
            </p:txBody>
          </p:sp>
          <p:sp>
            <p:nvSpPr>
              <p:cNvPr id="31956" name="Rectangle 103"/>
              <p:cNvSpPr>
                <a:spLocks noChangeArrowheads="1"/>
              </p:cNvSpPr>
              <p:nvPr/>
            </p:nvSpPr>
            <p:spPr bwMode="auto">
              <a:xfrm>
                <a:off x="4016" y="687"/>
                <a:ext cx="6" cy="90"/>
              </a:xfrm>
              <a:prstGeom prst="rect">
                <a:avLst/>
              </a:prstGeom>
              <a:solidFill>
                <a:srgbClr val="000000"/>
              </a:solidFill>
              <a:ln w="9525">
                <a:noFill/>
                <a:miter lim="800000"/>
                <a:headEnd/>
                <a:tailEnd/>
              </a:ln>
            </p:spPr>
            <p:txBody>
              <a:bodyPr/>
              <a:lstStyle/>
              <a:p>
                <a:endParaRPr lang="en-US" dirty="0"/>
              </a:p>
            </p:txBody>
          </p:sp>
          <p:sp>
            <p:nvSpPr>
              <p:cNvPr id="31957" name="Rectangle 104"/>
              <p:cNvSpPr>
                <a:spLocks noChangeArrowheads="1"/>
              </p:cNvSpPr>
              <p:nvPr/>
            </p:nvSpPr>
            <p:spPr bwMode="auto">
              <a:xfrm>
                <a:off x="4650" y="687"/>
                <a:ext cx="6" cy="90"/>
              </a:xfrm>
              <a:prstGeom prst="rect">
                <a:avLst/>
              </a:prstGeom>
              <a:solidFill>
                <a:srgbClr val="000000"/>
              </a:solidFill>
              <a:ln w="9525">
                <a:noFill/>
                <a:miter lim="800000"/>
                <a:headEnd/>
                <a:tailEnd/>
              </a:ln>
            </p:spPr>
            <p:txBody>
              <a:bodyPr/>
              <a:lstStyle/>
              <a:p>
                <a:endParaRPr lang="en-US" dirty="0"/>
              </a:p>
            </p:txBody>
          </p:sp>
          <p:sp>
            <p:nvSpPr>
              <p:cNvPr id="31958" name="Rectangle 105"/>
              <p:cNvSpPr>
                <a:spLocks noChangeArrowheads="1"/>
              </p:cNvSpPr>
              <p:nvPr/>
            </p:nvSpPr>
            <p:spPr bwMode="auto">
              <a:xfrm>
                <a:off x="4662" y="687"/>
                <a:ext cx="6" cy="90"/>
              </a:xfrm>
              <a:prstGeom prst="rect">
                <a:avLst/>
              </a:prstGeom>
              <a:solidFill>
                <a:srgbClr val="000000"/>
              </a:solidFill>
              <a:ln w="9525">
                <a:noFill/>
                <a:miter lim="800000"/>
                <a:headEnd/>
                <a:tailEnd/>
              </a:ln>
            </p:spPr>
            <p:txBody>
              <a:bodyPr/>
              <a:lstStyle/>
              <a:p>
                <a:endParaRPr lang="en-US" dirty="0"/>
              </a:p>
            </p:txBody>
          </p:sp>
          <p:sp>
            <p:nvSpPr>
              <p:cNvPr id="31959" name="Rectangle 106"/>
              <p:cNvSpPr>
                <a:spLocks noChangeArrowheads="1"/>
              </p:cNvSpPr>
              <p:nvPr/>
            </p:nvSpPr>
            <p:spPr bwMode="auto">
              <a:xfrm>
                <a:off x="4070" y="691"/>
                <a:ext cx="15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Valves</a:t>
                </a:r>
                <a:endParaRPr lang="en-US" sz="5400" b="0" dirty="0">
                  <a:latin typeface="Book Antiqua" pitchFamily="18" charset="0"/>
                </a:endParaRPr>
              </a:p>
            </p:txBody>
          </p:sp>
          <p:sp>
            <p:nvSpPr>
              <p:cNvPr id="31960" name="Rectangle 107"/>
              <p:cNvSpPr>
                <a:spLocks noChangeArrowheads="1"/>
              </p:cNvSpPr>
              <p:nvPr/>
            </p:nvSpPr>
            <p:spPr bwMode="auto">
              <a:xfrm>
                <a:off x="4016" y="777"/>
                <a:ext cx="6" cy="447"/>
              </a:xfrm>
              <a:prstGeom prst="rect">
                <a:avLst/>
              </a:prstGeom>
              <a:solidFill>
                <a:srgbClr val="000000"/>
              </a:solidFill>
              <a:ln w="9525">
                <a:noFill/>
                <a:miter lim="800000"/>
                <a:headEnd/>
                <a:tailEnd/>
              </a:ln>
            </p:spPr>
            <p:txBody>
              <a:bodyPr/>
              <a:lstStyle/>
              <a:p>
                <a:endParaRPr lang="en-US" dirty="0"/>
              </a:p>
            </p:txBody>
          </p:sp>
          <p:sp>
            <p:nvSpPr>
              <p:cNvPr id="31961" name="Rectangle 108"/>
              <p:cNvSpPr>
                <a:spLocks noChangeArrowheads="1"/>
              </p:cNvSpPr>
              <p:nvPr/>
            </p:nvSpPr>
            <p:spPr bwMode="auto">
              <a:xfrm>
                <a:off x="4650" y="777"/>
                <a:ext cx="6" cy="447"/>
              </a:xfrm>
              <a:prstGeom prst="rect">
                <a:avLst/>
              </a:prstGeom>
              <a:solidFill>
                <a:srgbClr val="000000"/>
              </a:solidFill>
              <a:ln w="9525">
                <a:noFill/>
                <a:miter lim="800000"/>
                <a:headEnd/>
                <a:tailEnd/>
              </a:ln>
            </p:spPr>
            <p:txBody>
              <a:bodyPr/>
              <a:lstStyle/>
              <a:p>
                <a:endParaRPr lang="en-US" dirty="0"/>
              </a:p>
            </p:txBody>
          </p:sp>
          <p:sp>
            <p:nvSpPr>
              <p:cNvPr id="31962" name="Rectangle 109"/>
              <p:cNvSpPr>
                <a:spLocks noChangeArrowheads="1"/>
              </p:cNvSpPr>
              <p:nvPr/>
            </p:nvSpPr>
            <p:spPr bwMode="auto">
              <a:xfrm>
                <a:off x="4662" y="777"/>
                <a:ext cx="6" cy="447"/>
              </a:xfrm>
              <a:prstGeom prst="rect">
                <a:avLst/>
              </a:prstGeom>
              <a:solidFill>
                <a:srgbClr val="000000"/>
              </a:solidFill>
              <a:ln w="9525">
                <a:noFill/>
                <a:miter lim="800000"/>
                <a:headEnd/>
                <a:tailEnd/>
              </a:ln>
            </p:spPr>
            <p:txBody>
              <a:bodyPr/>
              <a:lstStyle/>
              <a:p>
                <a:endParaRPr lang="en-US" dirty="0"/>
              </a:p>
            </p:txBody>
          </p:sp>
          <p:sp>
            <p:nvSpPr>
              <p:cNvPr id="31963" name="Rectangle 110"/>
              <p:cNvSpPr>
                <a:spLocks noChangeArrowheads="1"/>
              </p:cNvSpPr>
              <p:nvPr/>
            </p:nvSpPr>
            <p:spPr bwMode="auto">
              <a:xfrm>
                <a:off x="4070" y="782"/>
                <a:ext cx="28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CRV1 thru 6</a:t>
                </a:r>
                <a:endParaRPr lang="en-US" sz="5400" b="0" dirty="0">
                  <a:latin typeface="Book Antiqua" pitchFamily="18" charset="0"/>
                </a:endParaRPr>
              </a:p>
            </p:txBody>
          </p:sp>
          <p:sp>
            <p:nvSpPr>
              <p:cNvPr id="31964" name="Rectangle 111"/>
              <p:cNvSpPr>
                <a:spLocks noChangeArrowheads="1"/>
              </p:cNvSpPr>
              <p:nvPr/>
            </p:nvSpPr>
            <p:spPr bwMode="auto">
              <a:xfrm>
                <a:off x="1092" y="1224"/>
                <a:ext cx="6" cy="1473"/>
              </a:xfrm>
              <a:prstGeom prst="rect">
                <a:avLst/>
              </a:prstGeom>
              <a:solidFill>
                <a:srgbClr val="000000"/>
              </a:solidFill>
              <a:ln w="9525">
                <a:noFill/>
                <a:miter lim="800000"/>
                <a:headEnd/>
                <a:tailEnd/>
              </a:ln>
            </p:spPr>
            <p:txBody>
              <a:bodyPr/>
              <a:lstStyle/>
              <a:p>
                <a:endParaRPr lang="en-US" dirty="0"/>
              </a:p>
            </p:txBody>
          </p:sp>
          <p:sp>
            <p:nvSpPr>
              <p:cNvPr id="31965" name="Rectangle 112"/>
              <p:cNvSpPr>
                <a:spLocks noChangeArrowheads="1"/>
              </p:cNvSpPr>
              <p:nvPr/>
            </p:nvSpPr>
            <p:spPr bwMode="auto">
              <a:xfrm>
                <a:off x="1092" y="1224"/>
                <a:ext cx="335" cy="5"/>
              </a:xfrm>
              <a:prstGeom prst="rect">
                <a:avLst/>
              </a:prstGeom>
              <a:solidFill>
                <a:srgbClr val="000000"/>
              </a:solidFill>
              <a:ln w="9525">
                <a:noFill/>
                <a:miter lim="800000"/>
                <a:headEnd/>
                <a:tailEnd/>
              </a:ln>
            </p:spPr>
            <p:txBody>
              <a:bodyPr/>
              <a:lstStyle/>
              <a:p>
                <a:endParaRPr lang="en-US" dirty="0"/>
              </a:p>
            </p:txBody>
          </p:sp>
          <p:sp>
            <p:nvSpPr>
              <p:cNvPr id="31966" name="Rectangle 113"/>
              <p:cNvSpPr>
                <a:spLocks noChangeArrowheads="1"/>
              </p:cNvSpPr>
              <p:nvPr/>
            </p:nvSpPr>
            <p:spPr bwMode="auto">
              <a:xfrm>
                <a:off x="1080" y="1224"/>
                <a:ext cx="6" cy="1473"/>
              </a:xfrm>
              <a:prstGeom prst="rect">
                <a:avLst/>
              </a:prstGeom>
              <a:solidFill>
                <a:srgbClr val="000000"/>
              </a:solidFill>
              <a:ln w="9525">
                <a:noFill/>
                <a:miter lim="800000"/>
                <a:headEnd/>
                <a:tailEnd/>
              </a:ln>
            </p:spPr>
            <p:txBody>
              <a:bodyPr/>
              <a:lstStyle/>
              <a:p>
                <a:endParaRPr lang="en-US" dirty="0"/>
              </a:p>
            </p:txBody>
          </p:sp>
          <p:sp>
            <p:nvSpPr>
              <p:cNvPr id="31967" name="Rectangle 114"/>
              <p:cNvSpPr>
                <a:spLocks noChangeArrowheads="1"/>
              </p:cNvSpPr>
              <p:nvPr/>
            </p:nvSpPr>
            <p:spPr bwMode="auto">
              <a:xfrm>
                <a:off x="1241" y="1286"/>
                <a:ext cx="3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3</a:t>
                </a:r>
                <a:endParaRPr lang="en-US" sz="5400" b="0" dirty="0">
                  <a:latin typeface="Book Antiqua" pitchFamily="18" charset="0"/>
                </a:endParaRPr>
              </a:p>
            </p:txBody>
          </p:sp>
          <p:sp>
            <p:nvSpPr>
              <p:cNvPr id="31968" name="Rectangle 115"/>
              <p:cNvSpPr>
                <a:spLocks noChangeArrowheads="1"/>
              </p:cNvSpPr>
              <p:nvPr/>
            </p:nvSpPr>
            <p:spPr bwMode="auto">
              <a:xfrm>
                <a:off x="1427" y="1224"/>
                <a:ext cx="6" cy="141"/>
              </a:xfrm>
              <a:prstGeom prst="rect">
                <a:avLst/>
              </a:prstGeom>
              <a:solidFill>
                <a:srgbClr val="000000"/>
              </a:solidFill>
              <a:ln w="9525">
                <a:noFill/>
                <a:miter lim="800000"/>
                <a:headEnd/>
                <a:tailEnd/>
              </a:ln>
            </p:spPr>
            <p:txBody>
              <a:bodyPr/>
              <a:lstStyle/>
              <a:p>
                <a:endParaRPr lang="en-US" dirty="0"/>
              </a:p>
            </p:txBody>
          </p:sp>
          <p:sp>
            <p:nvSpPr>
              <p:cNvPr id="31969" name="Rectangle 116"/>
              <p:cNvSpPr>
                <a:spLocks noChangeArrowheads="1"/>
              </p:cNvSpPr>
              <p:nvPr/>
            </p:nvSpPr>
            <p:spPr bwMode="auto">
              <a:xfrm>
                <a:off x="1427" y="1224"/>
                <a:ext cx="658" cy="5"/>
              </a:xfrm>
              <a:prstGeom prst="rect">
                <a:avLst/>
              </a:prstGeom>
              <a:solidFill>
                <a:srgbClr val="000000"/>
              </a:solidFill>
              <a:ln w="9525">
                <a:noFill/>
                <a:miter lim="800000"/>
                <a:headEnd/>
                <a:tailEnd/>
              </a:ln>
            </p:spPr>
            <p:txBody>
              <a:bodyPr/>
              <a:lstStyle/>
              <a:p>
                <a:endParaRPr lang="en-US" dirty="0"/>
              </a:p>
            </p:txBody>
          </p:sp>
          <p:sp>
            <p:nvSpPr>
              <p:cNvPr id="31970" name="Rectangle 117"/>
              <p:cNvSpPr>
                <a:spLocks noChangeArrowheads="1"/>
              </p:cNvSpPr>
              <p:nvPr/>
            </p:nvSpPr>
            <p:spPr bwMode="auto">
              <a:xfrm>
                <a:off x="1481" y="1286"/>
                <a:ext cx="24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Pneumatic</a:t>
                </a:r>
                <a:endParaRPr lang="en-US" sz="5400" b="0" dirty="0">
                  <a:latin typeface="Book Antiqua" pitchFamily="18" charset="0"/>
                </a:endParaRPr>
              </a:p>
            </p:txBody>
          </p:sp>
          <p:sp>
            <p:nvSpPr>
              <p:cNvPr id="31971" name="Rectangle 118"/>
              <p:cNvSpPr>
                <a:spLocks noChangeArrowheads="1"/>
              </p:cNvSpPr>
              <p:nvPr/>
            </p:nvSpPr>
            <p:spPr bwMode="auto">
              <a:xfrm>
                <a:off x="1427" y="1365"/>
                <a:ext cx="6" cy="85"/>
              </a:xfrm>
              <a:prstGeom prst="rect">
                <a:avLst/>
              </a:prstGeom>
              <a:solidFill>
                <a:srgbClr val="000000"/>
              </a:solidFill>
              <a:ln w="9525">
                <a:noFill/>
                <a:miter lim="800000"/>
                <a:headEnd/>
                <a:tailEnd/>
              </a:ln>
            </p:spPr>
            <p:txBody>
              <a:bodyPr/>
              <a:lstStyle/>
              <a:p>
                <a:endParaRPr lang="en-US" dirty="0"/>
              </a:p>
            </p:txBody>
          </p:sp>
          <p:sp>
            <p:nvSpPr>
              <p:cNvPr id="31972" name="Rectangle 119"/>
              <p:cNvSpPr>
                <a:spLocks noChangeArrowheads="1"/>
              </p:cNvSpPr>
              <p:nvPr/>
            </p:nvSpPr>
            <p:spPr bwMode="auto">
              <a:xfrm>
                <a:off x="1481" y="1369"/>
                <a:ext cx="25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Gate Valve</a:t>
                </a:r>
                <a:endParaRPr lang="en-US" sz="5400" b="0" dirty="0">
                  <a:latin typeface="Book Antiqua" pitchFamily="18" charset="0"/>
                </a:endParaRPr>
              </a:p>
            </p:txBody>
          </p:sp>
          <p:sp>
            <p:nvSpPr>
              <p:cNvPr id="31973" name="Rectangle 120"/>
              <p:cNvSpPr>
                <a:spLocks noChangeArrowheads="1"/>
              </p:cNvSpPr>
              <p:nvPr/>
            </p:nvSpPr>
            <p:spPr bwMode="auto">
              <a:xfrm>
                <a:off x="1427" y="1450"/>
                <a:ext cx="6" cy="91"/>
              </a:xfrm>
              <a:prstGeom prst="rect">
                <a:avLst/>
              </a:prstGeom>
              <a:solidFill>
                <a:srgbClr val="000000"/>
              </a:solidFill>
              <a:ln w="9525">
                <a:noFill/>
                <a:miter lim="800000"/>
                <a:headEnd/>
                <a:tailEnd/>
              </a:ln>
            </p:spPr>
            <p:txBody>
              <a:bodyPr/>
              <a:lstStyle/>
              <a:p>
                <a:endParaRPr lang="en-US" dirty="0"/>
              </a:p>
            </p:txBody>
          </p:sp>
          <p:sp>
            <p:nvSpPr>
              <p:cNvPr id="31974" name="Rectangle 121"/>
              <p:cNvSpPr>
                <a:spLocks noChangeArrowheads="1"/>
              </p:cNvSpPr>
              <p:nvPr/>
            </p:nvSpPr>
            <p:spPr bwMode="auto">
              <a:xfrm>
                <a:off x="1481" y="1457"/>
                <a:ext cx="151"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CAS1 </a:t>
                </a:r>
                <a:endParaRPr lang="en-US" sz="5400" b="0" dirty="0">
                  <a:latin typeface="Book Antiqua" pitchFamily="18" charset="0"/>
                </a:endParaRPr>
              </a:p>
            </p:txBody>
          </p:sp>
          <p:sp>
            <p:nvSpPr>
              <p:cNvPr id="31975" name="Rectangle 122"/>
              <p:cNvSpPr>
                <a:spLocks noChangeArrowheads="1"/>
              </p:cNvSpPr>
              <p:nvPr/>
            </p:nvSpPr>
            <p:spPr bwMode="auto">
              <a:xfrm>
                <a:off x="1427" y="1541"/>
                <a:ext cx="6" cy="90"/>
              </a:xfrm>
              <a:prstGeom prst="rect">
                <a:avLst/>
              </a:prstGeom>
              <a:solidFill>
                <a:srgbClr val="000000"/>
              </a:solidFill>
              <a:ln w="9525">
                <a:noFill/>
                <a:miter lim="800000"/>
                <a:headEnd/>
                <a:tailEnd/>
              </a:ln>
            </p:spPr>
            <p:txBody>
              <a:bodyPr/>
              <a:lstStyle/>
              <a:p>
                <a:endParaRPr lang="en-US" dirty="0"/>
              </a:p>
            </p:txBody>
          </p:sp>
          <p:sp>
            <p:nvSpPr>
              <p:cNvPr id="31976" name="Rectangle 123"/>
              <p:cNvSpPr>
                <a:spLocks noChangeArrowheads="1"/>
              </p:cNvSpPr>
              <p:nvPr/>
            </p:nvSpPr>
            <p:spPr bwMode="auto">
              <a:xfrm>
                <a:off x="1427" y="1631"/>
                <a:ext cx="6" cy="91"/>
              </a:xfrm>
              <a:prstGeom prst="rect">
                <a:avLst/>
              </a:prstGeom>
              <a:solidFill>
                <a:srgbClr val="000000"/>
              </a:solidFill>
              <a:ln w="9525">
                <a:noFill/>
                <a:miter lim="800000"/>
                <a:headEnd/>
                <a:tailEnd/>
              </a:ln>
            </p:spPr>
            <p:txBody>
              <a:bodyPr/>
              <a:lstStyle/>
              <a:p>
                <a:endParaRPr lang="en-US" dirty="0"/>
              </a:p>
            </p:txBody>
          </p:sp>
          <p:sp>
            <p:nvSpPr>
              <p:cNvPr id="31977" name="Rectangle 124"/>
              <p:cNvSpPr>
                <a:spLocks noChangeArrowheads="1"/>
              </p:cNvSpPr>
              <p:nvPr/>
            </p:nvSpPr>
            <p:spPr bwMode="auto">
              <a:xfrm>
                <a:off x="1427" y="1722"/>
                <a:ext cx="6" cy="85"/>
              </a:xfrm>
              <a:prstGeom prst="rect">
                <a:avLst/>
              </a:prstGeom>
              <a:solidFill>
                <a:srgbClr val="000000"/>
              </a:solidFill>
              <a:ln w="9525">
                <a:noFill/>
                <a:miter lim="800000"/>
                <a:headEnd/>
                <a:tailEnd/>
              </a:ln>
            </p:spPr>
            <p:txBody>
              <a:bodyPr/>
              <a:lstStyle/>
              <a:p>
                <a:endParaRPr lang="en-US" dirty="0"/>
              </a:p>
            </p:txBody>
          </p:sp>
          <p:sp>
            <p:nvSpPr>
              <p:cNvPr id="31978" name="Rectangle 125"/>
              <p:cNvSpPr>
                <a:spLocks noChangeArrowheads="1"/>
              </p:cNvSpPr>
              <p:nvPr/>
            </p:nvSpPr>
            <p:spPr bwMode="auto">
              <a:xfrm>
                <a:off x="1427" y="1807"/>
                <a:ext cx="6" cy="91"/>
              </a:xfrm>
              <a:prstGeom prst="rect">
                <a:avLst/>
              </a:prstGeom>
              <a:solidFill>
                <a:srgbClr val="000000"/>
              </a:solidFill>
              <a:ln w="9525">
                <a:noFill/>
                <a:miter lim="800000"/>
                <a:headEnd/>
                <a:tailEnd/>
              </a:ln>
            </p:spPr>
            <p:txBody>
              <a:bodyPr/>
              <a:lstStyle/>
              <a:p>
                <a:endParaRPr lang="en-US" dirty="0"/>
              </a:p>
            </p:txBody>
          </p:sp>
          <p:sp>
            <p:nvSpPr>
              <p:cNvPr id="31979" name="Rectangle 126"/>
              <p:cNvSpPr>
                <a:spLocks noChangeArrowheads="1"/>
              </p:cNvSpPr>
              <p:nvPr/>
            </p:nvSpPr>
            <p:spPr bwMode="auto">
              <a:xfrm>
                <a:off x="1427" y="1898"/>
                <a:ext cx="6" cy="90"/>
              </a:xfrm>
              <a:prstGeom prst="rect">
                <a:avLst/>
              </a:prstGeom>
              <a:solidFill>
                <a:srgbClr val="000000"/>
              </a:solidFill>
              <a:ln w="9525">
                <a:noFill/>
                <a:miter lim="800000"/>
                <a:headEnd/>
                <a:tailEnd/>
              </a:ln>
            </p:spPr>
            <p:txBody>
              <a:bodyPr/>
              <a:lstStyle/>
              <a:p>
                <a:endParaRPr lang="en-US" dirty="0"/>
              </a:p>
            </p:txBody>
          </p:sp>
          <p:sp>
            <p:nvSpPr>
              <p:cNvPr id="31980" name="Rectangle 127"/>
              <p:cNvSpPr>
                <a:spLocks noChangeArrowheads="1"/>
              </p:cNvSpPr>
              <p:nvPr/>
            </p:nvSpPr>
            <p:spPr bwMode="auto">
              <a:xfrm>
                <a:off x="1427" y="1988"/>
                <a:ext cx="6" cy="85"/>
              </a:xfrm>
              <a:prstGeom prst="rect">
                <a:avLst/>
              </a:prstGeom>
              <a:solidFill>
                <a:srgbClr val="000000"/>
              </a:solidFill>
              <a:ln w="9525">
                <a:noFill/>
                <a:miter lim="800000"/>
                <a:headEnd/>
                <a:tailEnd/>
              </a:ln>
            </p:spPr>
            <p:txBody>
              <a:bodyPr/>
              <a:lstStyle/>
              <a:p>
                <a:endParaRPr lang="en-US" dirty="0"/>
              </a:p>
            </p:txBody>
          </p:sp>
          <p:sp>
            <p:nvSpPr>
              <p:cNvPr id="31981" name="Rectangle 128"/>
              <p:cNvSpPr>
                <a:spLocks noChangeArrowheads="1"/>
              </p:cNvSpPr>
              <p:nvPr/>
            </p:nvSpPr>
            <p:spPr bwMode="auto">
              <a:xfrm>
                <a:off x="1427" y="2073"/>
                <a:ext cx="6" cy="91"/>
              </a:xfrm>
              <a:prstGeom prst="rect">
                <a:avLst/>
              </a:prstGeom>
              <a:solidFill>
                <a:srgbClr val="000000"/>
              </a:solidFill>
              <a:ln w="9525">
                <a:noFill/>
                <a:miter lim="800000"/>
                <a:headEnd/>
                <a:tailEnd/>
              </a:ln>
            </p:spPr>
            <p:txBody>
              <a:bodyPr/>
              <a:lstStyle/>
              <a:p>
                <a:endParaRPr lang="en-US" dirty="0"/>
              </a:p>
            </p:txBody>
          </p:sp>
          <p:sp>
            <p:nvSpPr>
              <p:cNvPr id="31982" name="Rectangle 129"/>
              <p:cNvSpPr>
                <a:spLocks noChangeArrowheads="1"/>
              </p:cNvSpPr>
              <p:nvPr/>
            </p:nvSpPr>
            <p:spPr bwMode="auto">
              <a:xfrm>
                <a:off x="1427" y="2164"/>
                <a:ext cx="6" cy="90"/>
              </a:xfrm>
              <a:prstGeom prst="rect">
                <a:avLst/>
              </a:prstGeom>
              <a:solidFill>
                <a:srgbClr val="000000"/>
              </a:solidFill>
              <a:ln w="9525">
                <a:noFill/>
                <a:miter lim="800000"/>
                <a:headEnd/>
                <a:tailEnd/>
              </a:ln>
            </p:spPr>
            <p:txBody>
              <a:bodyPr/>
              <a:lstStyle/>
              <a:p>
                <a:endParaRPr lang="en-US" dirty="0"/>
              </a:p>
            </p:txBody>
          </p:sp>
          <p:sp>
            <p:nvSpPr>
              <p:cNvPr id="31983" name="Rectangle 130"/>
              <p:cNvSpPr>
                <a:spLocks noChangeArrowheads="1"/>
              </p:cNvSpPr>
              <p:nvPr/>
            </p:nvSpPr>
            <p:spPr bwMode="auto">
              <a:xfrm>
                <a:off x="1427" y="2254"/>
                <a:ext cx="6" cy="443"/>
              </a:xfrm>
              <a:prstGeom prst="rect">
                <a:avLst/>
              </a:prstGeom>
              <a:solidFill>
                <a:srgbClr val="000000"/>
              </a:solidFill>
              <a:ln w="9525">
                <a:noFill/>
                <a:miter lim="800000"/>
                <a:headEnd/>
                <a:tailEnd/>
              </a:ln>
            </p:spPr>
            <p:txBody>
              <a:bodyPr/>
              <a:lstStyle/>
              <a:p>
                <a:endParaRPr lang="en-US" dirty="0"/>
              </a:p>
            </p:txBody>
          </p:sp>
          <p:sp>
            <p:nvSpPr>
              <p:cNvPr id="31984" name="Rectangle 131"/>
              <p:cNvSpPr>
                <a:spLocks noChangeArrowheads="1"/>
              </p:cNvSpPr>
              <p:nvPr/>
            </p:nvSpPr>
            <p:spPr bwMode="auto">
              <a:xfrm>
                <a:off x="2085" y="1224"/>
                <a:ext cx="6" cy="141"/>
              </a:xfrm>
              <a:prstGeom prst="rect">
                <a:avLst/>
              </a:prstGeom>
              <a:solidFill>
                <a:srgbClr val="000000"/>
              </a:solidFill>
              <a:ln w="9525">
                <a:noFill/>
                <a:miter lim="800000"/>
                <a:headEnd/>
                <a:tailEnd/>
              </a:ln>
            </p:spPr>
            <p:txBody>
              <a:bodyPr/>
              <a:lstStyle/>
              <a:p>
                <a:endParaRPr lang="en-US" dirty="0"/>
              </a:p>
            </p:txBody>
          </p:sp>
          <p:sp>
            <p:nvSpPr>
              <p:cNvPr id="31985" name="Rectangle 132"/>
              <p:cNvSpPr>
                <a:spLocks noChangeArrowheads="1"/>
              </p:cNvSpPr>
              <p:nvPr/>
            </p:nvSpPr>
            <p:spPr bwMode="auto">
              <a:xfrm>
                <a:off x="2085" y="1224"/>
                <a:ext cx="616" cy="5"/>
              </a:xfrm>
              <a:prstGeom prst="rect">
                <a:avLst/>
              </a:prstGeom>
              <a:solidFill>
                <a:srgbClr val="000000"/>
              </a:solidFill>
              <a:ln w="9525">
                <a:noFill/>
                <a:miter lim="800000"/>
                <a:headEnd/>
                <a:tailEnd/>
              </a:ln>
            </p:spPr>
            <p:txBody>
              <a:bodyPr/>
              <a:lstStyle/>
              <a:p>
                <a:endParaRPr lang="en-US" dirty="0"/>
              </a:p>
            </p:txBody>
          </p:sp>
          <p:sp>
            <p:nvSpPr>
              <p:cNvPr id="31986" name="Rectangle 133"/>
              <p:cNvSpPr>
                <a:spLocks noChangeArrowheads="1"/>
              </p:cNvSpPr>
              <p:nvPr/>
            </p:nvSpPr>
            <p:spPr bwMode="auto">
              <a:xfrm>
                <a:off x="2138" y="1286"/>
                <a:ext cx="16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 -</a:t>
                </a:r>
                <a:endParaRPr lang="en-US" sz="5400" b="0" dirty="0">
                  <a:latin typeface="Book Antiqua" pitchFamily="18" charset="0"/>
                </a:endParaRPr>
              </a:p>
            </p:txBody>
          </p:sp>
          <p:sp>
            <p:nvSpPr>
              <p:cNvPr id="31987" name="Rectangle 134"/>
              <p:cNvSpPr>
                <a:spLocks noChangeArrowheads="1"/>
              </p:cNvSpPr>
              <p:nvPr/>
            </p:nvSpPr>
            <p:spPr bwMode="auto">
              <a:xfrm>
                <a:off x="2085" y="1365"/>
                <a:ext cx="6" cy="85"/>
              </a:xfrm>
              <a:prstGeom prst="rect">
                <a:avLst/>
              </a:prstGeom>
              <a:solidFill>
                <a:srgbClr val="000000"/>
              </a:solidFill>
              <a:ln w="9525">
                <a:noFill/>
                <a:miter lim="800000"/>
                <a:headEnd/>
                <a:tailEnd/>
              </a:ln>
            </p:spPr>
            <p:txBody>
              <a:bodyPr/>
              <a:lstStyle/>
              <a:p>
                <a:endParaRPr lang="en-US" dirty="0"/>
              </a:p>
            </p:txBody>
          </p:sp>
          <p:sp>
            <p:nvSpPr>
              <p:cNvPr id="31988" name="Rectangle 135"/>
              <p:cNvSpPr>
                <a:spLocks noChangeArrowheads="1"/>
              </p:cNvSpPr>
              <p:nvPr/>
            </p:nvSpPr>
            <p:spPr bwMode="auto">
              <a:xfrm>
                <a:off x="2138" y="1369"/>
                <a:ext cx="23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Air Line to</a:t>
                </a:r>
                <a:endParaRPr lang="en-US" sz="5400" b="0" dirty="0">
                  <a:latin typeface="Book Antiqua" pitchFamily="18" charset="0"/>
                </a:endParaRPr>
              </a:p>
            </p:txBody>
          </p:sp>
          <p:sp>
            <p:nvSpPr>
              <p:cNvPr id="31989" name="Rectangle 136"/>
              <p:cNvSpPr>
                <a:spLocks noChangeArrowheads="1"/>
              </p:cNvSpPr>
              <p:nvPr/>
            </p:nvSpPr>
            <p:spPr bwMode="auto">
              <a:xfrm>
                <a:off x="2085" y="1450"/>
                <a:ext cx="6" cy="91"/>
              </a:xfrm>
              <a:prstGeom prst="rect">
                <a:avLst/>
              </a:prstGeom>
              <a:solidFill>
                <a:srgbClr val="000000"/>
              </a:solidFill>
              <a:ln w="9525">
                <a:noFill/>
                <a:miter lim="800000"/>
                <a:headEnd/>
                <a:tailEnd/>
              </a:ln>
            </p:spPr>
            <p:txBody>
              <a:bodyPr/>
              <a:lstStyle/>
              <a:p>
                <a:endParaRPr lang="en-US" dirty="0"/>
              </a:p>
            </p:txBody>
          </p:sp>
          <p:sp>
            <p:nvSpPr>
              <p:cNvPr id="31990" name="Rectangle 137"/>
              <p:cNvSpPr>
                <a:spLocks noChangeArrowheads="1"/>
              </p:cNvSpPr>
              <p:nvPr/>
            </p:nvSpPr>
            <p:spPr bwMode="auto">
              <a:xfrm>
                <a:off x="2138" y="1457"/>
                <a:ext cx="29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Cropper and</a:t>
                </a:r>
                <a:endParaRPr lang="en-US" sz="5400" b="0" dirty="0">
                  <a:latin typeface="Book Antiqua" pitchFamily="18" charset="0"/>
                </a:endParaRPr>
              </a:p>
            </p:txBody>
          </p:sp>
          <p:sp>
            <p:nvSpPr>
              <p:cNvPr id="31991" name="Rectangle 138"/>
              <p:cNvSpPr>
                <a:spLocks noChangeArrowheads="1"/>
              </p:cNvSpPr>
              <p:nvPr/>
            </p:nvSpPr>
            <p:spPr bwMode="auto">
              <a:xfrm>
                <a:off x="2085" y="1541"/>
                <a:ext cx="6" cy="90"/>
              </a:xfrm>
              <a:prstGeom prst="rect">
                <a:avLst/>
              </a:prstGeom>
              <a:solidFill>
                <a:srgbClr val="000000"/>
              </a:solidFill>
              <a:ln w="9525">
                <a:noFill/>
                <a:miter lim="800000"/>
                <a:headEnd/>
                <a:tailEnd/>
              </a:ln>
            </p:spPr>
            <p:txBody>
              <a:bodyPr/>
              <a:lstStyle/>
              <a:p>
                <a:endParaRPr lang="en-US" dirty="0"/>
              </a:p>
            </p:txBody>
          </p:sp>
          <p:sp>
            <p:nvSpPr>
              <p:cNvPr id="31992" name="Rectangle 139"/>
              <p:cNvSpPr>
                <a:spLocks noChangeArrowheads="1"/>
              </p:cNvSpPr>
              <p:nvPr/>
            </p:nvSpPr>
            <p:spPr bwMode="auto">
              <a:xfrm>
                <a:off x="2144" y="1546"/>
                <a:ext cx="29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USL on Wall</a:t>
                </a:r>
                <a:endParaRPr lang="en-US" sz="5400" b="0" dirty="0">
                  <a:latin typeface="Book Antiqua" pitchFamily="18" charset="0"/>
                </a:endParaRPr>
              </a:p>
            </p:txBody>
          </p:sp>
          <p:sp>
            <p:nvSpPr>
              <p:cNvPr id="31993" name="Rectangle 140"/>
              <p:cNvSpPr>
                <a:spLocks noChangeArrowheads="1"/>
              </p:cNvSpPr>
              <p:nvPr/>
            </p:nvSpPr>
            <p:spPr bwMode="auto">
              <a:xfrm>
                <a:off x="2085" y="1631"/>
                <a:ext cx="6" cy="91"/>
              </a:xfrm>
              <a:prstGeom prst="rect">
                <a:avLst/>
              </a:prstGeom>
              <a:solidFill>
                <a:srgbClr val="000000"/>
              </a:solidFill>
              <a:ln w="9525">
                <a:noFill/>
                <a:miter lim="800000"/>
                <a:headEnd/>
                <a:tailEnd/>
              </a:ln>
            </p:spPr>
            <p:txBody>
              <a:bodyPr/>
              <a:lstStyle/>
              <a:p>
                <a:endParaRPr lang="en-US" dirty="0"/>
              </a:p>
            </p:txBody>
          </p:sp>
          <p:sp>
            <p:nvSpPr>
              <p:cNvPr id="31994" name="Rectangle 141"/>
              <p:cNvSpPr>
                <a:spLocks noChangeArrowheads="1"/>
              </p:cNvSpPr>
              <p:nvPr/>
            </p:nvSpPr>
            <p:spPr bwMode="auto">
              <a:xfrm>
                <a:off x="2138" y="1637"/>
                <a:ext cx="282"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Load End of</a:t>
                </a:r>
                <a:endParaRPr lang="en-US" sz="5400" b="0" dirty="0">
                  <a:latin typeface="Book Antiqua" pitchFamily="18" charset="0"/>
                </a:endParaRPr>
              </a:p>
            </p:txBody>
          </p:sp>
          <p:sp>
            <p:nvSpPr>
              <p:cNvPr id="31995" name="Rectangle 142"/>
              <p:cNvSpPr>
                <a:spLocks noChangeArrowheads="1"/>
              </p:cNvSpPr>
              <p:nvPr/>
            </p:nvSpPr>
            <p:spPr bwMode="auto">
              <a:xfrm>
                <a:off x="2085" y="1722"/>
                <a:ext cx="6" cy="975"/>
              </a:xfrm>
              <a:prstGeom prst="rect">
                <a:avLst/>
              </a:prstGeom>
              <a:solidFill>
                <a:srgbClr val="000000"/>
              </a:solidFill>
              <a:ln w="9525">
                <a:noFill/>
                <a:miter lim="800000"/>
                <a:headEnd/>
                <a:tailEnd/>
              </a:ln>
            </p:spPr>
            <p:txBody>
              <a:bodyPr/>
              <a:lstStyle/>
              <a:p>
                <a:endParaRPr lang="en-US" dirty="0"/>
              </a:p>
            </p:txBody>
          </p:sp>
          <p:sp>
            <p:nvSpPr>
              <p:cNvPr id="31996" name="Rectangle 143"/>
              <p:cNvSpPr>
                <a:spLocks noChangeArrowheads="1"/>
              </p:cNvSpPr>
              <p:nvPr/>
            </p:nvSpPr>
            <p:spPr bwMode="auto">
              <a:xfrm>
                <a:off x="2138" y="1729"/>
                <a:ext cx="18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Cropper</a:t>
                </a:r>
                <a:endParaRPr lang="en-US" sz="5400" b="0" dirty="0">
                  <a:latin typeface="Book Antiqua" pitchFamily="18" charset="0"/>
                </a:endParaRPr>
              </a:p>
            </p:txBody>
          </p:sp>
          <p:sp>
            <p:nvSpPr>
              <p:cNvPr id="31997" name="Rectangle 144"/>
              <p:cNvSpPr>
                <a:spLocks noChangeArrowheads="1"/>
              </p:cNvSpPr>
              <p:nvPr/>
            </p:nvSpPr>
            <p:spPr bwMode="auto">
              <a:xfrm>
                <a:off x="2701" y="1224"/>
                <a:ext cx="6" cy="141"/>
              </a:xfrm>
              <a:prstGeom prst="rect">
                <a:avLst/>
              </a:prstGeom>
              <a:solidFill>
                <a:srgbClr val="000000"/>
              </a:solidFill>
              <a:ln w="9525">
                <a:noFill/>
                <a:miter lim="800000"/>
                <a:headEnd/>
                <a:tailEnd/>
              </a:ln>
            </p:spPr>
            <p:txBody>
              <a:bodyPr/>
              <a:lstStyle/>
              <a:p>
                <a:endParaRPr lang="en-US" dirty="0"/>
              </a:p>
            </p:txBody>
          </p:sp>
          <p:sp>
            <p:nvSpPr>
              <p:cNvPr id="31998" name="Rectangle 145"/>
              <p:cNvSpPr>
                <a:spLocks noChangeArrowheads="1"/>
              </p:cNvSpPr>
              <p:nvPr/>
            </p:nvSpPr>
            <p:spPr bwMode="auto">
              <a:xfrm>
                <a:off x="2701" y="1224"/>
                <a:ext cx="729" cy="5"/>
              </a:xfrm>
              <a:prstGeom prst="rect">
                <a:avLst/>
              </a:prstGeom>
              <a:solidFill>
                <a:srgbClr val="000000"/>
              </a:solidFill>
              <a:ln w="9525">
                <a:noFill/>
                <a:miter lim="800000"/>
                <a:headEnd/>
                <a:tailEnd/>
              </a:ln>
            </p:spPr>
            <p:txBody>
              <a:bodyPr/>
              <a:lstStyle/>
              <a:p>
                <a:endParaRPr lang="en-US" dirty="0"/>
              </a:p>
            </p:txBody>
          </p:sp>
          <p:sp>
            <p:nvSpPr>
              <p:cNvPr id="31999" name="Rectangle 146"/>
              <p:cNvSpPr>
                <a:spLocks noChangeArrowheads="1"/>
              </p:cNvSpPr>
              <p:nvPr/>
            </p:nvSpPr>
            <p:spPr bwMode="auto">
              <a:xfrm>
                <a:off x="2754" y="1286"/>
                <a:ext cx="244"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Lock, Tag,</a:t>
                </a:r>
                <a:endParaRPr lang="en-US" sz="5400" b="0" dirty="0">
                  <a:latin typeface="Book Antiqua" pitchFamily="18" charset="0"/>
                </a:endParaRPr>
              </a:p>
            </p:txBody>
          </p:sp>
          <p:sp>
            <p:nvSpPr>
              <p:cNvPr id="32000" name="Rectangle 147"/>
              <p:cNvSpPr>
                <a:spLocks noChangeArrowheads="1"/>
              </p:cNvSpPr>
              <p:nvPr/>
            </p:nvSpPr>
            <p:spPr bwMode="auto">
              <a:xfrm>
                <a:off x="2701" y="1365"/>
                <a:ext cx="6" cy="85"/>
              </a:xfrm>
              <a:prstGeom prst="rect">
                <a:avLst/>
              </a:prstGeom>
              <a:solidFill>
                <a:srgbClr val="000000"/>
              </a:solidFill>
              <a:ln w="9525">
                <a:noFill/>
                <a:miter lim="800000"/>
                <a:headEnd/>
                <a:tailEnd/>
              </a:ln>
            </p:spPr>
            <p:txBody>
              <a:bodyPr/>
              <a:lstStyle/>
              <a:p>
                <a:endParaRPr lang="en-US" dirty="0"/>
              </a:p>
            </p:txBody>
          </p:sp>
          <p:sp>
            <p:nvSpPr>
              <p:cNvPr id="32001" name="Rectangle 148"/>
              <p:cNvSpPr>
                <a:spLocks noChangeArrowheads="1"/>
              </p:cNvSpPr>
              <p:nvPr/>
            </p:nvSpPr>
            <p:spPr bwMode="auto">
              <a:xfrm>
                <a:off x="2754" y="1369"/>
                <a:ext cx="405" cy="118"/>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Gate Valve </a:t>
                </a:r>
                <a:r>
                  <a:rPr lang="en-US" sz="900" b="0" dirty="0" smtClean="0">
                    <a:solidFill>
                      <a:srgbClr val="000000"/>
                    </a:solidFill>
                  </a:rPr>
                  <a:t>cover</a:t>
                </a:r>
                <a:endParaRPr lang="en-US" sz="5400" b="0" dirty="0">
                  <a:latin typeface="Book Antiqua" pitchFamily="18" charset="0"/>
                </a:endParaRPr>
              </a:p>
            </p:txBody>
          </p:sp>
          <p:sp>
            <p:nvSpPr>
              <p:cNvPr id="32002" name="Rectangle 149"/>
              <p:cNvSpPr>
                <a:spLocks noChangeArrowheads="1"/>
              </p:cNvSpPr>
              <p:nvPr/>
            </p:nvSpPr>
            <p:spPr bwMode="auto">
              <a:xfrm>
                <a:off x="2701" y="1450"/>
                <a:ext cx="6" cy="91"/>
              </a:xfrm>
              <a:prstGeom prst="rect">
                <a:avLst/>
              </a:prstGeom>
              <a:solidFill>
                <a:srgbClr val="000000"/>
              </a:solidFill>
              <a:ln w="9525">
                <a:noFill/>
                <a:miter lim="800000"/>
                <a:headEnd/>
                <a:tailEnd/>
              </a:ln>
            </p:spPr>
            <p:txBody>
              <a:bodyPr/>
              <a:lstStyle/>
              <a:p>
                <a:endParaRPr lang="en-US" dirty="0"/>
              </a:p>
            </p:txBody>
          </p:sp>
          <p:sp>
            <p:nvSpPr>
              <p:cNvPr id="32003" name="Rectangle 150"/>
              <p:cNvSpPr>
                <a:spLocks noChangeArrowheads="1"/>
              </p:cNvSpPr>
              <p:nvPr/>
            </p:nvSpPr>
            <p:spPr bwMode="auto">
              <a:xfrm>
                <a:off x="2701" y="1541"/>
                <a:ext cx="6" cy="90"/>
              </a:xfrm>
              <a:prstGeom prst="rect">
                <a:avLst/>
              </a:prstGeom>
              <a:solidFill>
                <a:srgbClr val="000000"/>
              </a:solidFill>
              <a:ln w="9525">
                <a:noFill/>
                <a:miter lim="800000"/>
                <a:headEnd/>
                <a:tailEnd/>
              </a:ln>
            </p:spPr>
            <p:txBody>
              <a:bodyPr/>
              <a:lstStyle/>
              <a:p>
                <a:endParaRPr lang="en-US" dirty="0"/>
              </a:p>
            </p:txBody>
          </p:sp>
          <p:sp>
            <p:nvSpPr>
              <p:cNvPr id="32004" name="Rectangle 151"/>
              <p:cNvSpPr>
                <a:spLocks noChangeArrowheads="1"/>
              </p:cNvSpPr>
              <p:nvPr/>
            </p:nvSpPr>
            <p:spPr bwMode="auto">
              <a:xfrm>
                <a:off x="2701" y="1631"/>
                <a:ext cx="6" cy="91"/>
              </a:xfrm>
              <a:prstGeom prst="rect">
                <a:avLst/>
              </a:prstGeom>
              <a:solidFill>
                <a:srgbClr val="000000"/>
              </a:solidFill>
              <a:ln w="9525">
                <a:noFill/>
                <a:miter lim="800000"/>
                <a:headEnd/>
                <a:tailEnd/>
              </a:ln>
            </p:spPr>
            <p:txBody>
              <a:bodyPr/>
              <a:lstStyle/>
              <a:p>
                <a:endParaRPr lang="en-US" dirty="0"/>
              </a:p>
            </p:txBody>
          </p:sp>
          <p:sp>
            <p:nvSpPr>
              <p:cNvPr id="32005" name="Rectangle 152"/>
              <p:cNvSpPr>
                <a:spLocks noChangeArrowheads="1"/>
              </p:cNvSpPr>
              <p:nvPr/>
            </p:nvSpPr>
            <p:spPr bwMode="auto">
              <a:xfrm>
                <a:off x="2701" y="1722"/>
                <a:ext cx="6" cy="85"/>
              </a:xfrm>
              <a:prstGeom prst="rect">
                <a:avLst/>
              </a:prstGeom>
              <a:solidFill>
                <a:srgbClr val="000000"/>
              </a:solidFill>
              <a:ln w="9525">
                <a:noFill/>
                <a:miter lim="800000"/>
                <a:headEnd/>
                <a:tailEnd/>
              </a:ln>
            </p:spPr>
            <p:txBody>
              <a:bodyPr/>
              <a:lstStyle/>
              <a:p>
                <a:endParaRPr lang="en-US" dirty="0"/>
              </a:p>
            </p:txBody>
          </p:sp>
          <p:sp>
            <p:nvSpPr>
              <p:cNvPr id="32006" name="Rectangle 153"/>
              <p:cNvSpPr>
                <a:spLocks noChangeArrowheads="1"/>
              </p:cNvSpPr>
              <p:nvPr/>
            </p:nvSpPr>
            <p:spPr bwMode="auto">
              <a:xfrm>
                <a:off x="2701" y="1807"/>
                <a:ext cx="6" cy="91"/>
              </a:xfrm>
              <a:prstGeom prst="rect">
                <a:avLst/>
              </a:prstGeom>
              <a:solidFill>
                <a:srgbClr val="000000"/>
              </a:solidFill>
              <a:ln w="9525">
                <a:noFill/>
                <a:miter lim="800000"/>
                <a:headEnd/>
                <a:tailEnd/>
              </a:ln>
            </p:spPr>
            <p:txBody>
              <a:bodyPr/>
              <a:lstStyle/>
              <a:p>
                <a:endParaRPr lang="en-US" dirty="0"/>
              </a:p>
            </p:txBody>
          </p:sp>
          <p:sp>
            <p:nvSpPr>
              <p:cNvPr id="32007" name="Rectangle 154"/>
              <p:cNvSpPr>
                <a:spLocks noChangeArrowheads="1"/>
              </p:cNvSpPr>
              <p:nvPr/>
            </p:nvSpPr>
            <p:spPr bwMode="auto">
              <a:xfrm>
                <a:off x="2701" y="1898"/>
                <a:ext cx="6" cy="90"/>
              </a:xfrm>
              <a:prstGeom prst="rect">
                <a:avLst/>
              </a:prstGeom>
              <a:solidFill>
                <a:srgbClr val="000000"/>
              </a:solidFill>
              <a:ln w="9525">
                <a:noFill/>
                <a:miter lim="800000"/>
                <a:headEnd/>
                <a:tailEnd/>
              </a:ln>
            </p:spPr>
            <p:txBody>
              <a:bodyPr/>
              <a:lstStyle/>
              <a:p>
                <a:endParaRPr lang="en-US" dirty="0"/>
              </a:p>
            </p:txBody>
          </p:sp>
          <p:sp>
            <p:nvSpPr>
              <p:cNvPr id="32008" name="Rectangle 155"/>
              <p:cNvSpPr>
                <a:spLocks noChangeArrowheads="1"/>
              </p:cNvSpPr>
              <p:nvPr/>
            </p:nvSpPr>
            <p:spPr bwMode="auto">
              <a:xfrm>
                <a:off x="2701" y="1988"/>
                <a:ext cx="6" cy="85"/>
              </a:xfrm>
              <a:prstGeom prst="rect">
                <a:avLst/>
              </a:prstGeom>
              <a:solidFill>
                <a:srgbClr val="000000"/>
              </a:solidFill>
              <a:ln w="9525">
                <a:noFill/>
                <a:miter lim="800000"/>
                <a:headEnd/>
                <a:tailEnd/>
              </a:ln>
            </p:spPr>
            <p:txBody>
              <a:bodyPr/>
              <a:lstStyle/>
              <a:p>
                <a:endParaRPr lang="en-US" dirty="0"/>
              </a:p>
            </p:txBody>
          </p:sp>
          <p:sp>
            <p:nvSpPr>
              <p:cNvPr id="32009" name="Rectangle 156"/>
              <p:cNvSpPr>
                <a:spLocks noChangeArrowheads="1"/>
              </p:cNvSpPr>
              <p:nvPr/>
            </p:nvSpPr>
            <p:spPr bwMode="auto">
              <a:xfrm>
                <a:off x="2701" y="2073"/>
                <a:ext cx="6" cy="91"/>
              </a:xfrm>
              <a:prstGeom prst="rect">
                <a:avLst/>
              </a:prstGeom>
              <a:solidFill>
                <a:srgbClr val="000000"/>
              </a:solidFill>
              <a:ln w="9525">
                <a:noFill/>
                <a:miter lim="800000"/>
                <a:headEnd/>
                <a:tailEnd/>
              </a:ln>
            </p:spPr>
            <p:txBody>
              <a:bodyPr/>
              <a:lstStyle/>
              <a:p>
                <a:endParaRPr lang="en-US" dirty="0"/>
              </a:p>
            </p:txBody>
          </p:sp>
          <p:sp>
            <p:nvSpPr>
              <p:cNvPr id="32010" name="Rectangle 157"/>
              <p:cNvSpPr>
                <a:spLocks noChangeArrowheads="1"/>
              </p:cNvSpPr>
              <p:nvPr/>
            </p:nvSpPr>
            <p:spPr bwMode="auto">
              <a:xfrm>
                <a:off x="2701" y="2164"/>
                <a:ext cx="6" cy="90"/>
              </a:xfrm>
              <a:prstGeom prst="rect">
                <a:avLst/>
              </a:prstGeom>
              <a:solidFill>
                <a:srgbClr val="000000"/>
              </a:solidFill>
              <a:ln w="9525">
                <a:noFill/>
                <a:miter lim="800000"/>
                <a:headEnd/>
                <a:tailEnd/>
              </a:ln>
            </p:spPr>
            <p:txBody>
              <a:bodyPr/>
              <a:lstStyle/>
              <a:p>
                <a:endParaRPr lang="en-US" dirty="0"/>
              </a:p>
            </p:txBody>
          </p:sp>
          <p:sp>
            <p:nvSpPr>
              <p:cNvPr id="32011" name="Rectangle 158"/>
              <p:cNvSpPr>
                <a:spLocks noChangeArrowheads="1"/>
              </p:cNvSpPr>
              <p:nvPr/>
            </p:nvSpPr>
            <p:spPr bwMode="auto">
              <a:xfrm>
                <a:off x="2701" y="2254"/>
                <a:ext cx="6" cy="86"/>
              </a:xfrm>
              <a:prstGeom prst="rect">
                <a:avLst/>
              </a:prstGeom>
              <a:solidFill>
                <a:srgbClr val="000000"/>
              </a:solidFill>
              <a:ln w="9525">
                <a:noFill/>
                <a:miter lim="800000"/>
                <a:headEnd/>
                <a:tailEnd/>
              </a:ln>
            </p:spPr>
            <p:txBody>
              <a:bodyPr/>
              <a:lstStyle/>
              <a:p>
                <a:endParaRPr lang="en-US" dirty="0"/>
              </a:p>
            </p:txBody>
          </p:sp>
          <p:sp>
            <p:nvSpPr>
              <p:cNvPr id="32012" name="Rectangle 159"/>
              <p:cNvSpPr>
                <a:spLocks noChangeArrowheads="1"/>
              </p:cNvSpPr>
              <p:nvPr/>
            </p:nvSpPr>
            <p:spPr bwMode="auto">
              <a:xfrm>
                <a:off x="2701" y="2340"/>
                <a:ext cx="6" cy="90"/>
              </a:xfrm>
              <a:prstGeom prst="rect">
                <a:avLst/>
              </a:prstGeom>
              <a:solidFill>
                <a:srgbClr val="000000"/>
              </a:solidFill>
              <a:ln w="9525">
                <a:noFill/>
                <a:miter lim="800000"/>
                <a:headEnd/>
                <a:tailEnd/>
              </a:ln>
            </p:spPr>
            <p:txBody>
              <a:bodyPr/>
              <a:lstStyle/>
              <a:p>
                <a:endParaRPr lang="en-US" dirty="0"/>
              </a:p>
            </p:txBody>
          </p:sp>
          <p:sp>
            <p:nvSpPr>
              <p:cNvPr id="32013" name="Rectangle 160"/>
              <p:cNvSpPr>
                <a:spLocks noChangeArrowheads="1"/>
              </p:cNvSpPr>
              <p:nvPr/>
            </p:nvSpPr>
            <p:spPr bwMode="auto">
              <a:xfrm>
                <a:off x="2701" y="2430"/>
                <a:ext cx="6" cy="91"/>
              </a:xfrm>
              <a:prstGeom prst="rect">
                <a:avLst/>
              </a:prstGeom>
              <a:solidFill>
                <a:srgbClr val="000000"/>
              </a:solidFill>
              <a:ln w="9525">
                <a:noFill/>
                <a:miter lim="800000"/>
                <a:headEnd/>
                <a:tailEnd/>
              </a:ln>
            </p:spPr>
            <p:txBody>
              <a:bodyPr/>
              <a:lstStyle/>
              <a:p>
                <a:endParaRPr lang="en-US" dirty="0"/>
              </a:p>
            </p:txBody>
          </p:sp>
          <p:sp>
            <p:nvSpPr>
              <p:cNvPr id="32014" name="Rectangle 161"/>
              <p:cNvSpPr>
                <a:spLocks noChangeArrowheads="1"/>
              </p:cNvSpPr>
              <p:nvPr/>
            </p:nvSpPr>
            <p:spPr bwMode="auto">
              <a:xfrm>
                <a:off x="2701" y="2521"/>
                <a:ext cx="6" cy="85"/>
              </a:xfrm>
              <a:prstGeom prst="rect">
                <a:avLst/>
              </a:prstGeom>
              <a:solidFill>
                <a:srgbClr val="000000"/>
              </a:solidFill>
              <a:ln w="9525">
                <a:noFill/>
                <a:miter lim="800000"/>
                <a:headEnd/>
                <a:tailEnd/>
              </a:ln>
            </p:spPr>
            <p:txBody>
              <a:bodyPr/>
              <a:lstStyle/>
              <a:p>
                <a:endParaRPr lang="en-US" dirty="0"/>
              </a:p>
            </p:txBody>
          </p:sp>
          <p:sp>
            <p:nvSpPr>
              <p:cNvPr id="32015" name="Rectangle 162"/>
              <p:cNvSpPr>
                <a:spLocks noChangeArrowheads="1"/>
              </p:cNvSpPr>
              <p:nvPr/>
            </p:nvSpPr>
            <p:spPr bwMode="auto">
              <a:xfrm>
                <a:off x="2701" y="2606"/>
                <a:ext cx="6" cy="91"/>
              </a:xfrm>
              <a:prstGeom prst="rect">
                <a:avLst/>
              </a:prstGeom>
              <a:solidFill>
                <a:srgbClr val="000000"/>
              </a:solidFill>
              <a:ln w="9525">
                <a:noFill/>
                <a:miter lim="800000"/>
                <a:headEnd/>
                <a:tailEnd/>
              </a:ln>
            </p:spPr>
            <p:txBody>
              <a:bodyPr/>
              <a:lstStyle/>
              <a:p>
                <a:endParaRPr lang="en-US" dirty="0"/>
              </a:p>
            </p:txBody>
          </p:sp>
          <p:sp>
            <p:nvSpPr>
              <p:cNvPr id="32016" name="Rectangle 163"/>
              <p:cNvSpPr>
                <a:spLocks noChangeArrowheads="1"/>
              </p:cNvSpPr>
              <p:nvPr/>
            </p:nvSpPr>
            <p:spPr bwMode="auto">
              <a:xfrm>
                <a:off x="3430" y="1224"/>
                <a:ext cx="6" cy="141"/>
              </a:xfrm>
              <a:prstGeom prst="rect">
                <a:avLst/>
              </a:prstGeom>
              <a:solidFill>
                <a:srgbClr val="000000"/>
              </a:solidFill>
              <a:ln w="9525">
                <a:noFill/>
                <a:miter lim="800000"/>
                <a:headEnd/>
                <a:tailEnd/>
              </a:ln>
            </p:spPr>
            <p:txBody>
              <a:bodyPr/>
              <a:lstStyle/>
              <a:p>
                <a:endParaRPr lang="en-US" dirty="0"/>
              </a:p>
            </p:txBody>
          </p:sp>
          <p:sp>
            <p:nvSpPr>
              <p:cNvPr id="32017" name="Rectangle 164"/>
              <p:cNvSpPr>
                <a:spLocks noChangeArrowheads="1"/>
              </p:cNvSpPr>
              <p:nvPr/>
            </p:nvSpPr>
            <p:spPr bwMode="auto">
              <a:xfrm>
                <a:off x="3430" y="1224"/>
                <a:ext cx="586" cy="5"/>
              </a:xfrm>
              <a:prstGeom prst="rect">
                <a:avLst/>
              </a:prstGeom>
              <a:solidFill>
                <a:srgbClr val="000000"/>
              </a:solidFill>
              <a:ln w="9525">
                <a:noFill/>
                <a:miter lim="800000"/>
                <a:headEnd/>
                <a:tailEnd/>
              </a:ln>
            </p:spPr>
            <p:txBody>
              <a:bodyPr/>
              <a:lstStyle/>
              <a:p>
                <a:endParaRPr lang="en-US" dirty="0"/>
              </a:p>
            </p:txBody>
          </p:sp>
          <p:sp>
            <p:nvSpPr>
              <p:cNvPr id="32018" name="Rectangle 165"/>
              <p:cNvSpPr>
                <a:spLocks noChangeArrowheads="1"/>
              </p:cNvSpPr>
              <p:nvPr/>
            </p:nvSpPr>
            <p:spPr bwMode="auto">
              <a:xfrm>
                <a:off x="3484" y="1286"/>
                <a:ext cx="131"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Apply</a:t>
                </a:r>
                <a:endParaRPr lang="en-US" sz="5400" b="0" dirty="0">
                  <a:latin typeface="Book Antiqua" pitchFamily="18" charset="0"/>
                </a:endParaRPr>
              </a:p>
            </p:txBody>
          </p:sp>
          <p:sp>
            <p:nvSpPr>
              <p:cNvPr id="32019" name="Rectangle 166"/>
              <p:cNvSpPr>
                <a:spLocks noChangeArrowheads="1"/>
              </p:cNvSpPr>
              <p:nvPr/>
            </p:nvSpPr>
            <p:spPr bwMode="auto">
              <a:xfrm>
                <a:off x="3430" y="1365"/>
                <a:ext cx="6" cy="85"/>
              </a:xfrm>
              <a:prstGeom prst="rect">
                <a:avLst/>
              </a:prstGeom>
              <a:solidFill>
                <a:srgbClr val="000000"/>
              </a:solidFill>
              <a:ln w="9525">
                <a:noFill/>
                <a:miter lim="800000"/>
                <a:headEnd/>
                <a:tailEnd/>
              </a:ln>
            </p:spPr>
            <p:txBody>
              <a:bodyPr/>
              <a:lstStyle/>
              <a:p>
                <a:endParaRPr lang="en-US" dirty="0"/>
              </a:p>
            </p:txBody>
          </p:sp>
          <p:sp>
            <p:nvSpPr>
              <p:cNvPr id="32020" name="Rectangle 167"/>
              <p:cNvSpPr>
                <a:spLocks noChangeArrowheads="1"/>
              </p:cNvSpPr>
              <p:nvPr/>
            </p:nvSpPr>
            <p:spPr bwMode="auto">
              <a:xfrm>
                <a:off x="3484" y="1369"/>
                <a:ext cx="14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LOTO</a:t>
                </a:r>
                <a:endParaRPr lang="en-US" sz="5400" b="0" dirty="0">
                  <a:latin typeface="Book Antiqua" pitchFamily="18" charset="0"/>
                </a:endParaRPr>
              </a:p>
            </p:txBody>
          </p:sp>
          <p:sp>
            <p:nvSpPr>
              <p:cNvPr id="32021" name="Rectangle 168"/>
              <p:cNvSpPr>
                <a:spLocks noChangeArrowheads="1"/>
              </p:cNvSpPr>
              <p:nvPr/>
            </p:nvSpPr>
            <p:spPr bwMode="auto">
              <a:xfrm>
                <a:off x="3430" y="1450"/>
                <a:ext cx="6" cy="91"/>
              </a:xfrm>
              <a:prstGeom prst="rect">
                <a:avLst/>
              </a:prstGeom>
              <a:solidFill>
                <a:srgbClr val="000000"/>
              </a:solidFill>
              <a:ln w="9525">
                <a:noFill/>
                <a:miter lim="800000"/>
                <a:headEnd/>
                <a:tailEnd/>
              </a:ln>
            </p:spPr>
            <p:txBody>
              <a:bodyPr/>
              <a:lstStyle/>
              <a:p>
                <a:endParaRPr lang="en-US" dirty="0"/>
              </a:p>
            </p:txBody>
          </p:sp>
          <p:sp>
            <p:nvSpPr>
              <p:cNvPr id="32022" name="Rectangle 169"/>
              <p:cNvSpPr>
                <a:spLocks noChangeArrowheads="1"/>
              </p:cNvSpPr>
              <p:nvPr/>
            </p:nvSpPr>
            <p:spPr bwMode="auto">
              <a:xfrm>
                <a:off x="3484" y="1457"/>
                <a:ext cx="241"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Devices in</a:t>
                </a:r>
                <a:endParaRPr lang="en-US" sz="5400" b="0" dirty="0">
                  <a:latin typeface="Book Antiqua" pitchFamily="18" charset="0"/>
                </a:endParaRPr>
              </a:p>
            </p:txBody>
          </p:sp>
          <p:sp>
            <p:nvSpPr>
              <p:cNvPr id="32023" name="Rectangle 170"/>
              <p:cNvSpPr>
                <a:spLocks noChangeArrowheads="1"/>
              </p:cNvSpPr>
              <p:nvPr/>
            </p:nvSpPr>
            <p:spPr bwMode="auto">
              <a:xfrm>
                <a:off x="3430" y="1541"/>
                <a:ext cx="6" cy="90"/>
              </a:xfrm>
              <a:prstGeom prst="rect">
                <a:avLst/>
              </a:prstGeom>
              <a:solidFill>
                <a:srgbClr val="000000"/>
              </a:solidFill>
              <a:ln w="9525">
                <a:noFill/>
                <a:miter lim="800000"/>
                <a:headEnd/>
                <a:tailEnd/>
              </a:ln>
            </p:spPr>
            <p:txBody>
              <a:bodyPr/>
              <a:lstStyle/>
              <a:p>
                <a:endParaRPr lang="en-US" dirty="0"/>
              </a:p>
            </p:txBody>
          </p:sp>
          <p:sp>
            <p:nvSpPr>
              <p:cNvPr id="32024" name="Rectangle 171"/>
              <p:cNvSpPr>
                <a:spLocks noChangeArrowheads="1"/>
              </p:cNvSpPr>
              <p:nvPr/>
            </p:nvSpPr>
            <p:spPr bwMode="auto">
              <a:xfrm>
                <a:off x="3484" y="1546"/>
                <a:ext cx="108"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"Off"</a:t>
                </a:r>
                <a:endParaRPr lang="en-US" sz="5400" b="0" dirty="0">
                  <a:latin typeface="Book Antiqua" pitchFamily="18" charset="0"/>
                </a:endParaRPr>
              </a:p>
            </p:txBody>
          </p:sp>
          <p:sp>
            <p:nvSpPr>
              <p:cNvPr id="32025" name="Rectangle 172"/>
              <p:cNvSpPr>
                <a:spLocks noChangeArrowheads="1"/>
              </p:cNvSpPr>
              <p:nvPr/>
            </p:nvSpPr>
            <p:spPr bwMode="auto">
              <a:xfrm>
                <a:off x="3430" y="1631"/>
                <a:ext cx="6" cy="91"/>
              </a:xfrm>
              <a:prstGeom prst="rect">
                <a:avLst/>
              </a:prstGeom>
              <a:solidFill>
                <a:srgbClr val="000000"/>
              </a:solidFill>
              <a:ln w="9525">
                <a:noFill/>
                <a:miter lim="800000"/>
                <a:headEnd/>
                <a:tailEnd/>
              </a:ln>
            </p:spPr>
            <p:txBody>
              <a:bodyPr/>
              <a:lstStyle/>
              <a:p>
                <a:endParaRPr lang="en-US" dirty="0"/>
              </a:p>
            </p:txBody>
          </p:sp>
          <p:sp>
            <p:nvSpPr>
              <p:cNvPr id="32026" name="Rectangle 173"/>
              <p:cNvSpPr>
                <a:spLocks noChangeArrowheads="1"/>
              </p:cNvSpPr>
              <p:nvPr/>
            </p:nvSpPr>
            <p:spPr bwMode="auto">
              <a:xfrm>
                <a:off x="3484" y="1637"/>
                <a:ext cx="186"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Position</a:t>
                </a:r>
                <a:endParaRPr lang="en-US" sz="5400" b="0" dirty="0">
                  <a:latin typeface="Book Antiqua" pitchFamily="18" charset="0"/>
                </a:endParaRPr>
              </a:p>
            </p:txBody>
          </p:sp>
          <p:sp>
            <p:nvSpPr>
              <p:cNvPr id="32027" name="Rectangle 174"/>
              <p:cNvSpPr>
                <a:spLocks noChangeArrowheads="1"/>
              </p:cNvSpPr>
              <p:nvPr/>
            </p:nvSpPr>
            <p:spPr bwMode="auto">
              <a:xfrm>
                <a:off x="3430" y="1722"/>
                <a:ext cx="6" cy="85"/>
              </a:xfrm>
              <a:prstGeom prst="rect">
                <a:avLst/>
              </a:prstGeom>
              <a:solidFill>
                <a:srgbClr val="000000"/>
              </a:solidFill>
              <a:ln w="9525">
                <a:noFill/>
                <a:miter lim="800000"/>
                <a:headEnd/>
                <a:tailEnd/>
              </a:ln>
            </p:spPr>
            <p:txBody>
              <a:bodyPr/>
              <a:lstStyle/>
              <a:p>
                <a:endParaRPr lang="en-US" dirty="0"/>
              </a:p>
            </p:txBody>
          </p:sp>
          <p:sp>
            <p:nvSpPr>
              <p:cNvPr id="32028" name="Rectangle 175"/>
              <p:cNvSpPr>
                <a:spLocks noChangeArrowheads="1"/>
              </p:cNvSpPr>
              <p:nvPr/>
            </p:nvSpPr>
            <p:spPr bwMode="auto">
              <a:xfrm>
                <a:off x="3484" y="1729"/>
                <a:ext cx="23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and Bleed</a:t>
                </a:r>
                <a:endParaRPr lang="en-US" sz="5400" b="0" dirty="0">
                  <a:latin typeface="Book Antiqua" pitchFamily="18" charset="0"/>
                </a:endParaRPr>
              </a:p>
            </p:txBody>
          </p:sp>
          <p:sp>
            <p:nvSpPr>
              <p:cNvPr id="32029" name="Rectangle 176"/>
              <p:cNvSpPr>
                <a:spLocks noChangeArrowheads="1"/>
              </p:cNvSpPr>
              <p:nvPr/>
            </p:nvSpPr>
            <p:spPr bwMode="auto">
              <a:xfrm>
                <a:off x="3430" y="1807"/>
                <a:ext cx="6" cy="890"/>
              </a:xfrm>
              <a:prstGeom prst="rect">
                <a:avLst/>
              </a:prstGeom>
              <a:solidFill>
                <a:srgbClr val="000000"/>
              </a:solidFill>
              <a:ln w="9525">
                <a:noFill/>
                <a:miter lim="800000"/>
                <a:headEnd/>
                <a:tailEnd/>
              </a:ln>
            </p:spPr>
            <p:txBody>
              <a:bodyPr/>
              <a:lstStyle/>
              <a:p>
                <a:endParaRPr lang="en-US" dirty="0"/>
              </a:p>
            </p:txBody>
          </p:sp>
          <p:sp>
            <p:nvSpPr>
              <p:cNvPr id="32030" name="Rectangle 177"/>
              <p:cNvSpPr>
                <a:spLocks noChangeArrowheads="1"/>
              </p:cNvSpPr>
              <p:nvPr/>
            </p:nvSpPr>
            <p:spPr bwMode="auto">
              <a:xfrm>
                <a:off x="3484" y="1810"/>
                <a:ext cx="10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Line</a:t>
                </a:r>
                <a:endParaRPr lang="en-US" sz="5400" b="0" dirty="0">
                  <a:latin typeface="Book Antiqua" pitchFamily="18" charset="0"/>
                </a:endParaRPr>
              </a:p>
            </p:txBody>
          </p:sp>
          <p:sp>
            <p:nvSpPr>
              <p:cNvPr id="32031" name="Rectangle 178"/>
              <p:cNvSpPr>
                <a:spLocks noChangeArrowheads="1"/>
              </p:cNvSpPr>
              <p:nvPr/>
            </p:nvSpPr>
            <p:spPr bwMode="auto">
              <a:xfrm>
                <a:off x="4016" y="1224"/>
                <a:ext cx="6" cy="141"/>
              </a:xfrm>
              <a:prstGeom prst="rect">
                <a:avLst/>
              </a:prstGeom>
              <a:solidFill>
                <a:srgbClr val="000000"/>
              </a:solidFill>
              <a:ln w="9525">
                <a:noFill/>
                <a:miter lim="800000"/>
                <a:headEnd/>
                <a:tailEnd/>
              </a:ln>
            </p:spPr>
            <p:txBody>
              <a:bodyPr/>
              <a:lstStyle/>
              <a:p>
                <a:endParaRPr lang="en-US" dirty="0"/>
              </a:p>
            </p:txBody>
          </p:sp>
          <p:sp>
            <p:nvSpPr>
              <p:cNvPr id="32032" name="Rectangle 179"/>
              <p:cNvSpPr>
                <a:spLocks noChangeArrowheads="1"/>
              </p:cNvSpPr>
              <p:nvPr/>
            </p:nvSpPr>
            <p:spPr bwMode="auto">
              <a:xfrm>
                <a:off x="4016" y="1224"/>
                <a:ext cx="640" cy="5"/>
              </a:xfrm>
              <a:prstGeom prst="rect">
                <a:avLst/>
              </a:prstGeom>
              <a:solidFill>
                <a:srgbClr val="000000"/>
              </a:solidFill>
              <a:ln w="9525">
                <a:noFill/>
                <a:miter lim="800000"/>
                <a:headEnd/>
                <a:tailEnd/>
              </a:ln>
            </p:spPr>
            <p:txBody>
              <a:bodyPr/>
              <a:lstStyle/>
              <a:p>
                <a:endParaRPr lang="en-US" dirty="0"/>
              </a:p>
            </p:txBody>
          </p:sp>
          <p:sp>
            <p:nvSpPr>
              <p:cNvPr id="32033" name="Rectangle 180"/>
              <p:cNvSpPr>
                <a:spLocks noChangeArrowheads="1"/>
              </p:cNvSpPr>
              <p:nvPr/>
            </p:nvSpPr>
            <p:spPr bwMode="auto">
              <a:xfrm>
                <a:off x="4650" y="1224"/>
                <a:ext cx="6" cy="141"/>
              </a:xfrm>
              <a:prstGeom prst="rect">
                <a:avLst/>
              </a:prstGeom>
              <a:solidFill>
                <a:srgbClr val="000000"/>
              </a:solidFill>
              <a:ln w="9525">
                <a:noFill/>
                <a:miter lim="800000"/>
                <a:headEnd/>
                <a:tailEnd/>
              </a:ln>
            </p:spPr>
            <p:txBody>
              <a:bodyPr/>
              <a:lstStyle/>
              <a:p>
                <a:endParaRPr lang="en-US" dirty="0"/>
              </a:p>
            </p:txBody>
          </p:sp>
          <p:sp>
            <p:nvSpPr>
              <p:cNvPr id="32034" name="Rectangle 181"/>
              <p:cNvSpPr>
                <a:spLocks noChangeArrowheads="1"/>
              </p:cNvSpPr>
              <p:nvPr/>
            </p:nvSpPr>
            <p:spPr bwMode="auto">
              <a:xfrm>
                <a:off x="4662" y="1224"/>
                <a:ext cx="6" cy="141"/>
              </a:xfrm>
              <a:prstGeom prst="rect">
                <a:avLst/>
              </a:prstGeom>
              <a:solidFill>
                <a:srgbClr val="000000"/>
              </a:solidFill>
              <a:ln w="9525">
                <a:noFill/>
                <a:miter lim="800000"/>
                <a:headEnd/>
                <a:tailEnd/>
              </a:ln>
            </p:spPr>
            <p:txBody>
              <a:bodyPr/>
              <a:lstStyle/>
              <a:p>
                <a:endParaRPr lang="en-US" dirty="0"/>
              </a:p>
            </p:txBody>
          </p:sp>
          <p:sp>
            <p:nvSpPr>
              <p:cNvPr id="32035" name="Rectangle 182"/>
              <p:cNvSpPr>
                <a:spLocks noChangeArrowheads="1"/>
              </p:cNvSpPr>
              <p:nvPr/>
            </p:nvSpPr>
            <p:spPr bwMode="auto">
              <a:xfrm>
                <a:off x="4070" y="1286"/>
                <a:ext cx="18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Operate</a:t>
                </a:r>
                <a:endParaRPr lang="en-US" sz="5400" b="0" dirty="0">
                  <a:latin typeface="Book Antiqua" pitchFamily="18" charset="0"/>
                </a:endParaRPr>
              </a:p>
            </p:txBody>
          </p:sp>
          <p:sp>
            <p:nvSpPr>
              <p:cNvPr id="32036" name="Rectangle 183"/>
              <p:cNvSpPr>
                <a:spLocks noChangeArrowheads="1"/>
              </p:cNvSpPr>
              <p:nvPr/>
            </p:nvSpPr>
            <p:spPr bwMode="auto">
              <a:xfrm>
                <a:off x="4016" y="1365"/>
                <a:ext cx="6" cy="85"/>
              </a:xfrm>
              <a:prstGeom prst="rect">
                <a:avLst/>
              </a:prstGeom>
              <a:solidFill>
                <a:srgbClr val="000000"/>
              </a:solidFill>
              <a:ln w="9525">
                <a:noFill/>
                <a:miter lim="800000"/>
                <a:headEnd/>
                <a:tailEnd/>
              </a:ln>
            </p:spPr>
            <p:txBody>
              <a:bodyPr/>
              <a:lstStyle/>
              <a:p>
                <a:endParaRPr lang="en-US" dirty="0"/>
              </a:p>
            </p:txBody>
          </p:sp>
          <p:sp>
            <p:nvSpPr>
              <p:cNvPr id="32037" name="Rectangle 184"/>
              <p:cNvSpPr>
                <a:spLocks noChangeArrowheads="1"/>
              </p:cNvSpPr>
              <p:nvPr/>
            </p:nvSpPr>
            <p:spPr bwMode="auto">
              <a:xfrm>
                <a:off x="4650" y="1365"/>
                <a:ext cx="6" cy="85"/>
              </a:xfrm>
              <a:prstGeom prst="rect">
                <a:avLst/>
              </a:prstGeom>
              <a:solidFill>
                <a:srgbClr val="000000"/>
              </a:solidFill>
              <a:ln w="9525">
                <a:noFill/>
                <a:miter lim="800000"/>
                <a:headEnd/>
                <a:tailEnd/>
              </a:ln>
            </p:spPr>
            <p:txBody>
              <a:bodyPr/>
              <a:lstStyle/>
              <a:p>
                <a:endParaRPr lang="en-US" dirty="0"/>
              </a:p>
            </p:txBody>
          </p:sp>
          <p:sp>
            <p:nvSpPr>
              <p:cNvPr id="32038" name="Rectangle 185"/>
              <p:cNvSpPr>
                <a:spLocks noChangeArrowheads="1"/>
              </p:cNvSpPr>
              <p:nvPr/>
            </p:nvSpPr>
            <p:spPr bwMode="auto">
              <a:xfrm>
                <a:off x="4662" y="1365"/>
                <a:ext cx="6" cy="85"/>
              </a:xfrm>
              <a:prstGeom prst="rect">
                <a:avLst/>
              </a:prstGeom>
              <a:solidFill>
                <a:srgbClr val="000000"/>
              </a:solidFill>
              <a:ln w="9525">
                <a:noFill/>
                <a:miter lim="800000"/>
                <a:headEnd/>
                <a:tailEnd/>
              </a:ln>
            </p:spPr>
            <p:txBody>
              <a:bodyPr/>
              <a:lstStyle/>
              <a:p>
                <a:endParaRPr lang="en-US" dirty="0"/>
              </a:p>
            </p:txBody>
          </p:sp>
          <p:sp>
            <p:nvSpPr>
              <p:cNvPr id="32039" name="Rectangle 186"/>
              <p:cNvSpPr>
                <a:spLocks noChangeArrowheads="1"/>
              </p:cNvSpPr>
              <p:nvPr/>
            </p:nvSpPr>
            <p:spPr bwMode="auto">
              <a:xfrm>
                <a:off x="4070" y="1369"/>
                <a:ext cx="276"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Start Button</a:t>
                </a:r>
                <a:endParaRPr lang="en-US" sz="5400" b="0" dirty="0">
                  <a:latin typeface="Book Antiqua" pitchFamily="18" charset="0"/>
                </a:endParaRPr>
              </a:p>
            </p:txBody>
          </p:sp>
          <p:sp>
            <p:nvSpPr>
              <p:cNvPr id="32040" name="Rectangle 187"/>
              <p:cNvSpPr>
                <a:spLocks noChangeArrowheads="1"/>
              </p:cNvSpPr>
              <p:nvPr/>
            </p:nvSpPr>
            <p:spPr bwMode="auto">
              <a:xfrm>
                <a:off x="4016" y="1450"/>
                <a:ext cx="6" cy="1247"/>
              </a:xfrm>
              <a:prstGeom prst="rect">
                <a:avLst/>
              </a:prstGeom>
              <a:solidFill>
                <a:srgbClr val="000000"/>
              </a:solidFill>
              <a:ln w="9525">
                <a:noFill/>
                <a:miter lim="800000"/>
                <a:headEnd/>
                <a:tailEnd/>
              </a:ln>
            </p:spPr>
            <p:txBody>
              <a:bodyPr/>
              <a:lstStyle/>
              <a:p>
                <a:endParaRPr lang="en-US" dirty="0"/>
              </a:p>
            </p:txBody>
          </p:sp>
          <p:sp>
            <p:nvSpPr>
              <p:cNvPr id="32041" name="Rectangle 188"/>
              <p:cNvSpPr>
                <a:spLocks noChangeArrowheads="1"/>
              </p:cNvSpPr>
              <p:nvPr/>
            </p:nvSpPr>
            <p:spPr bwMode="auto">
              <a:xfrm>
                <a:off x="4650" y="1450"/>
                <a:ext cx="6" cy="1247"/>
              </a:xfrm>
              <a:prstGeom prst="rect">
                <a:avLst/>
              </a:prstGeom>
              <a:solidFill>
                <a:srgbClr val="000000"/>
              </a:solidFill>
              <a:ln w="9525">
                <a:noFill/>
                <a:miter lim="800000"/>
                <a:headEnd/>
                <a:tailEnd/>
              </a:ln>
            </p:spPr>
            <p:txBody>
              <a:bodyPr/>
              <a:lstStyle/>
              <a:p>
                <a:endParaRPr lang="en-US" dirty="0"/>
              </a:p>
            </p:txBody>
          </p:sp>
          <p:sp>
            <p:nvSpPr>
              <p:cNvPr id="32042" name="Rectangle 189"/>
              <p:cNvSpPr>
                <a:spLocks noChangeArrowheads="1"/>
              </p:cNvSpPr>
              <p:nvPr/>
            </p:nvSpPr>
            <p:spPr bwMode="auto">
              <a:xfrm>
                <a:off x="4662" y="1450"/>
                <a:ext cx="6" cy="1247"/>
              </a:xfrm>
              <a:prstGeom prst="rect">
                <a:avLst/>
              </a:prstGeom>
              <a:solidFill>
                <a:srgbClr val="000000"/>
              </a:solidFill>
              <a:ln w="9525">
                <a:noFill/>
                <a:miter lim="800000"/>
                <a:headEnd/>
                <a:tailEnd/>
              </a:ln>
            </p:spPr>
            <p:txBody>
              <a:bodyPr/>
              <a:lstStyle/>
              <a:p>
                <a:endParaRPr lang="en-US" dirty="0"/>
              </a:p>
            </p:txBody>
          </p:sp>
          <p:sp>
            <p:nvSpPr>
              <p:cNvPr id="32043" name="Rectangle 190"/>
              <p:cNvSpPr>
                <a:spLocks noChangeArrowheads="1"/>
              </p:cNvSpPr>
              <p:nvPr/>
            </p:nvSpPr>
            <p:spPr bwMode="auto">
              <a:xfrm>
                <a:off x="4070" y="1457"/>
                <a:ext cx="206"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 Panel</a:t>
                </a:r>
                <a:endParaRPr lang="en-US" sz="5400" b="0" dirty="0">
                  <a:latin typeface="Book Antiqua" pitchFamily="18" charset="0"/>
                </a:endParaRPr>
              </a:p>
            </p:txBody>
          </p:sp>
          <p:sp>
            <p:nvSpPr>
              <p:cNvPr id="32044" name="Rectangle 191"/>
              <p:cNvSpPr>
                <a:spLocks noChangeArrowheads="1"/>
              </p:cNvSpPr>
              <p:nvPr/>
            </p:nvSpPr>
            <p:spPr bwMode="auto">
              <a:xfrm>
                <a:off x="1092" y="2697"/>
                <a:ext cx="6" cy="1386"/>
              </a:xfrm>
              <a:prstGeom prst="rect">
                <a:avLst/>
              </a:prstGeom>
              <a:solidFill>
                <a:srgbClr val="000000"/>
              </a:solidFill>
              <a:ln w="9525">
                <a:noFill/>
                <a:miter lim="800000"/>
                <a:headEnd/>
                <a:tailEnd/>
              </a:ln>
            </p:spPr>
            <p:txBody>
              <a:bodyPr/>
              <a:lstStyle/>
              <a:p>
                <a:endParaRPr lang="en-US" dirty="0"/>
              </a:p>
            </p:txBody>
          </p:sp>
          <p:sp>
            <p:nvSpPr>
              <p:cNvPr id="32045" name="Rectangle 192"/>
              <p:cNvSpPr>
                <a:spLocks noChangeArrowheads="1"/>
              </p:cNvSpPr>
              <p:nvPr/>
            </p:nvSpPr>
            <p:spPr bwMode="auto">
              <a:xfrm>
                <a:off x="1092" y="2697"/>
                <a:ext cx="335" cy="5"/>
              </a:xfrm>
              <a:prstGeom prst="rect">
                <a:avLst/>
              </a:prstGeom>
              <a:solidFill>
                <a:srgbClr val="000000"/>
              </a:solidFill>
              <a:ln w="9525">
                <a:noFill/>
                <a:miter lim="800000"/>
                <a:headEnd/>
                <a:tailEnd/>
              </a:ln>
            </p:spPr>
            <p:txBody>
              <a:bodyPr/>
              <a:lstStyle/>
              <a:p>
                <a:endParaRPr lang="en-US" dirty="0"/>
              </a:p>
            </p:txBody>
          </p:sp>
          <p:sp>
            <p:nvSpPr>
              <p:cNvPr id="32046" name="Rectangle 193"/>
              <p:cNvSpPr>
                <a:spLocks noChangeArrowheads="1"/>
              </p:cNvSpPr>
              <p:nvPr/>
            </p:nvSpPr>
            <p:spPr bwMode="auto">
              <a:xfrm>
                <a:off x="1080" y="2697"/>
                <a:ext cx="6" cy="1386"/>
              </a:xfrm>
              <a:prstGeom prst="rect">
                <a:avLst/>
              </a:prstGeom>
              <a:solidFill>
                <a:srgbClr val="000000"/>
              </a:solidFill>
              <a:ln w="9525">
                <a:noFill/>
                <a:miter lim="800000"/>
                <a:headEnd/>
                <a:tailEnd/>
              </a:ln>
            </p:spPr>
            <p:txBody>
              <a:bodyPr/>
              <a:lstStyle/>
              <a:p>
                <a:endParaRPr lang="en-US" dirty="0"/>
              </a:p>
            </p:txBody>
          </p:sp>
          <p:sp>
            <p:nvSpPr>
              <p:cNvPr id="32047" name="Rectangle 194"/>
              <p:cNvSpPr>
                <a:spLocks noChangeArrowheads="1"/>
              </p:cNvSpPr>
              <p:nvPr/>
            </p:nvSpPr>
            <p:spPr bwMode="auto">
              <a:xfrm>
                <a:off x="1241" y="2757"/>
                <a:ext cx="30"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4</a:t>
                </a:r>
                <a:endParaRPr lang="en-US" sz="5400" b="0" dirty="0">
                  <a:latin typeface="Book Antiqua" pitchFamily="18" charset="0"/>
                </a:endParaRPr>
              </a:p>
            </p:txBody>
          </p:sp>
          <p:sp>
            <p:nvSpPr>
              <p:cNvPr id="32048" name="Rectangle 195"/>
              <p:cNvSpPr>
                <a:spLocks noChangeArrowheads="1"/>
              </p:cNvSpPr>
              <p:nvPr/>
            </p:nvSpPr>
            <p:spPr bwMode="auto">
              <a:xfrm>
                <a:off x="1427" y="2697"/>
                <a:ext cx="6" cy="140"/>
              </a:xfrm>
              <a:prstGeom prst="rect">
                <a:avLst/>
              </a:prstGeom>
              <a:solidFill>
                <a:srgbClr val="000000"/>
              </a:solidFill>
              <a:ln w="9525">
                <a:noFill/>
                <a:miter lim="800000"/>
                <a:headEnd/>
                <a:tailEnd/>
              </a:ln>
            </p:spPr>
            <p:txBody>
              <a:bodyPr/>
              <a:lstStyle/>
              <a:p>
                <a:endParaRPr lang="en-US" dirty="0"/>
              </a:p>
            </p:txBody>
          </p:sp>
          <p:sp>
            <p:nvSpPr>
              <p:cNvPr id="32049" name="Rectangle 196"/>
              <p:cNvSpPr>
                <a:spLocks noChangeArrowheads="1"/>
              </p:cNvSpPr>
              <p:nvPr/>
            </p:nvSpPr>
            <p:spPr bwMode="auto">
              <a:xfrm>
                <a:off x="1427" y="2697"/>
                <a:ext cx="658" cy="5"/>
              </a:xfrm>
              <a:prstGeom prst="rect">
                <a:avLst/>
              </a:prstGeom>
              <a:solidFill>
                <a:srgbClr val="000000"/>
              </a:solidFill>
              <a:ln w="9525">
                <a:noFill/>
                <a:miter lim="800000"/>
                <a:headEnd/>
                <a:tailEnd/>
              </a:ln>
            </p:spPr>
            <p:txBody>
              <a:bodyPr/>
              <a:lstStyle/>
              <a:p>
                <a:endParaRPr lang="en-US" dirty="0"/>
              </a:p>
            </p:txBody>
          </p:sp>
          <p:sp>
            <p:nvSpPr>
              <p:cNvPr id="32050" name="Rectangle 197"/>
              <p:cNvSpPr>
                <a:spLocks noChangeArrowheads="1"/>
              </p:cNvSpPr>
              <p:nvPr/>
            </p:nvSpPr>
            <p:spPr bwMode="auto">
              <a:xfrm>
                <a:off x="1481" y="2757"/>
                <a:ext cx="247"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Pneumatic</a:t>
                </a:r>
                <a:endParaRPr lang="en-US" sz="5400" b="0" dirty="0">
                  <a:latin typeface="Book Antiqua" pitchFamily="18" charset="0"/>
                </a:endParaRPr>
              </a:p>
            </p:txBody>
          </p:sp>
          <p:sp>
            <p:nvSpPr>
              <p:cNvPr id="32051" name="Rectangle 198"/>
              <p:cNvSpPr>
                <a:spLocks noChangeArrowheads="1"/>
              </p:cNvSpPr>
              <p:nvPr/>
            </p:nvSpPr>
            <p:spPr bwMode="auto">
              <a:xfrm>
                <a:off x="1427" y="2837"/>
                <a:ext cx="6" cy="91"/>
              </a:xfrm>
              <a:prstGeom prst="rect">
                <a:avLst/>
              </a:prstGeom>
              <a:solidFill>
                <a:srgbClr val="000000"/>
              </a:solidFill>
              <a:ln w="9525">
                <a:noFill/>
                <a:miter lim="800000"/>
                <a:headEnd/>
                <a:tailEnd/>
              </a:ln>
            </p:spPr>
            <p:txBody>
              <a:bodyPr/>
              <a:lstStyle/>
              <a:p>
                <a:endParaRPr lang="en-US" dirty="0"/>
              </a:p>
            </p:txBody>
          </p:sp>
          <p:sp>
            <p:nvSpPr>
              <p:cNvPr id="32052" name="Rectangle 199"/>
              <p:cNvSpPr>
                <a:spLocks noChangeArrowheads="1"/>
              </p:cNvSpPr>
              <p:nvPr/>
            </p:nvSpPr>
            <p:spPr bwMode="auto">
              <a:xfrm>
                <a:off x="1481" y="2841"/>
                <a:ext cx="13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CAS2</a:t>
                </a:r>
                <a:endParaRPr lang="en-US" sz="5400" b="0" dirty="0">
                  <a:latin typeface="Book Antiqua" pitchFamily="18" charset="0"/>
                </a:endParaRPr>
              </a:p>
            </p:txBody>
          </p:sp>
          <p:sp>
            <p:nvSpPr>
              <p:cNvPr id="32053" name="Rectangle 200"/>
              <p:cNvSpPr>
                <a:spLocks noChangeArrowheads="1"/>
              </p:cNvSpPr>
              <p:nvPr/>
            </p:nvSpPr>
            <p:spPr bwMode="auto">
              <a:xfrm>
                <a:off x="1427" y="2928"/>
                <a:ext cx="6" cy="90"/>
              </a:xfrm>
              <a:prstGeom prst="rect">
                <a:avLst/>
              </a:prstGeom>
              <a:solidFill>
                <a:srgbClr val="000000"/>
              </a:solidFill>
              <a:ln w="9525">
                <a:noFill/>
                <a:miter lim="800000"/>
                <a:headEnd/>
                <a:tailEnd/>
              </a:ln>
            </p:spPr>
            <p:txBody>
              <a:bodyPr/>
              <a:lstStyle/>
              <a:p>
                <a:endParaRPr lang="en-US" dirty="0"/>
              </a:p>
            </p:txBody>
          </p:sp>
          <p:sp>
            <p:nvSpPr>
              <p:cNvPr id="32054" name="Rectangle 201"/>
              <p:cNvSpPr>
                <a:spLocks noChangeArrowheads="1"/>
              </p:cNvSpPr>
              <p:nvPr/>
            </p:nvSpPr>
            <p:spPr bwMode="auto">
              <a:xfrm>
                <a:off x="1427" y="3018"/>
                <a:ext cx="6" cy="86"/>
              </a:xfrm>
              <a:prstGeom prst="rect">
                <a:avLst/>
              </a:prstGeom>
              <a:solidFill>
                <a:srgbClr val="000000"/>
              </a:solidFill>
              <a:ln w="9525">
                <a:noFill/>
                <a:miter lim="800000"/>
                <a:headEnd/>
                <a:tailEnd/>
              </a:ln>
            </p:spPr>
            <p:txBody>
              <a:bodyPr/>
              <a:lstStyle/>
              <a:p>
                <a:endParaRPr lang="en-US" dirty="0"/>
              </a:p>
            </p:txBody>
          </p:sp>
          <p:sp>
            <p:nvSpPr>
              <p:cNvPr id="32055" name="Rectangle 202"/>
              <p:cNvSpPr>
                <a:spLocks noChangeArrowheads="1"/>
              </p:cNvSpPr>
              <p:nvPr/>
            </p:nvSpPr>
            <p:spPr bwMode="auto">
              <a:xfrm>
                <a:off x="1427" y="3104"/>
                <a:ext cx="6" cy="90"/>
              </a:xfrm>
              <a:prstGeom prst="rect">
                <a:avLst/>
              </a:prstGeom>
              <a:solidFill>
                <a:srgbClr val="000000"/>
              </a:solidFill>
              <a:ln w="9525">
                <a:noFill/>
                <a:miter lim="800000"/>
                <a:headEnd/>
                <a:tailEnd/>
              </a:ln>
            </p:spPr>
            <p:txBody>
              <a:bodyPr/>
              <a:lstStyle/>
              <a:p>
                <a:endParaRPr lang="en-US" dirty="0"/>
              </a:p>
            </p:txBody>
          </p:sp>
        </p:grpSp>
        <p:sp>
          <p:nvSpPr>
            <p:cNvPr id="31751" name="Rectangle 204"/>
            <p:cNvSpPr>
              <a:spLocks noChangeArrowheads="1"/>
            </p:cNvSpPr>
            <p:nvPr/>
          </p:nvSpPr>
          <p:spPr bwMode="auto">
            <a:xfrm>
              <a:off x="1427" y="3194"/>
              <a:ext cx="6" cy="90"/>
            </a:xfrm>
            <a:prstGeom prst="rect">
              <a:avLst/>
            </a:prstGeom>
            <a:solidFill>
              <a:srgbClr val="000000"/>
            </a:solidFill>
            <a:ln w="9525">
              <a:noFill/>
              <a:miter lim="800000"/>
              <a:headEnd/>
              <a:tailEnd/>
            </a:ln>
          </p:spPr>
          <p:txBody>
            <a:bodyPr/>
            <a:lstStyle/>
            <a:p>
              <a:endParaRPr lang="en-US" dirty="0"/>
            </a:p>
          </p:txBody>
        </p:sp>
        <p:sp>
          <p:nvSpPr>
            <p:cNvPr id="31752" name="Rectangle 205"/>
            <p:cNvSpPr>
              <a:spLocks noChangeArrowheads="1"/>
            </p:cNvSpPr>
            <p:nvPr/>
          </p:nvSpPr>
          <p:spPr bwMode="auto">
            <a:xfrm>
              <a:off x="1427" y="3284"/>
              <a:ext cx="6" cy="86"/>
            </a:xfrm>
            <a:prstGeom prst="rect">
              <a:avLst/>
            </a:prstGeom>
            <a:solidFill>
              <a:srgbClr val="000000"/>
            </a:solidFill>
            <a:ln w="9525">
              <a:noFill/>
              <a:miter lim="800000"/>
              <a:headEnd/>
              <a:tailEnd/>
            </a:ln>
          </p:spPr>
          <p:txBody>
            <a:bodyPr/>
            <a:lstStyle/>
            <a:p>
              <a:endParaRPr lang="en-US" dirty="0"/>
            </a:p>
          </p:txBody>
        </p:sp>
        <p:sp>
          <p:nvSpPr>
            <p:cNvPr id="31753" name="Rectangle 206"/>
            <p:cNvSpPr>
              <a:spLocks noChangeArrowheads="1"/>
            </p:cNvSpPr>
            <p:nvPr/>
          </p:nvSpPr>
          <p:spPr bwMode="auto">
            <a:xfrm>
              <a:off x="1427" y="3370"/>
              <a:ext cx="6" cy="90"/>
            </a:xfrm>
            <a:prstGeom prst="rect">
              <a:avLst/>
            </a:prstGeom>
            <a:solidFill>
              <a:srgbClr val="000000"/>
            </a:solidFill>
            <a:ln w="9525">
              <a:noFill/>
              <a:miter lim="800000"/>
              <a:headEnd/>
              <a:tailEnd/>
            </a:ln>
          </p:spPr>
          <p:txBody>
            <a:bodyPr/>
            <a:lstStyle/>
            <a:p>
              <a:endParaRPr lang="en-US" dirty="0"/>
            </a:p>
          </p:txBody>
        </p:sp>
        <p:sp>
          <p:nvSpPr>
            <p:cNvPr id="31754" name="Rectangle 207"/>
            <p:cNvSpPr>
              <a:spLocks noChangeArrowheads="1"/>
            </p:cNvSpPr>
            <p:nvPr/>
          </p:nvSpPr>
          <p:spPr bwMode="auto">
            <a:xfrm>
              <a:off x="1427" y="3460"/>
              <a:ext cx="6" cy="91"/>
            </a:xfrm>
            <a:prstGeom prst="rect">
              <a:avLst/>
            </a:prstGeom>
            <a:solidFill>
              <a:srgbClr val="000000"/>
            </a:solidFill>
            <a:ln w="9525">
              <a:noFill/>
              <a:miter lim="800000"/>
              <a:headEnd/>
              <a:tailEnd/>
            </a:ln>
          </p:spPr>
          <p:txBody>
            <a:bodyPr/>
            <a:lstStyle/>
            <a:p>
              <a:endParaRPr lang="en-US" dirty="0"/>
            </a:p>
          </p:txBody>
        </p:sp>
        <p:sp>
          <p:nvSpPr>
            <p:cNvPr id="31755" name="Rectangle 208"/>
            <p:cNvSpPr>
              <a:spLocks noChangeArrowheads="1"/>
            </p:cNvSpPr>
            <p:nvPr/>
          </p:nvSpPr>
          <p:spPr bwMode="auto">
            <a:xfrm>
              <a:off x="1427" y="3551"/>
              <a:ext cx="6" cy="90"/>
            </a:xfrm>
            <a:prstGeom prst="rect">
              <a:avLst/>
            </a:prstGeom>
            <a:solidFill>
              <a:srgbClr val="000000"/>
            </a:solidFill>
            <a:ln w="9525">
              <a:noFill/>
              <a:miter lim="800000"/>
              <a:headEnd/>
              <a:tailEnd/>
            </a:ln>
          </p:spPr>
          <p:txBody>
            <a:bodyPr/>
            <a:lstStyle/>
            <a:p>
              <a:endParaRPr lang="en-US" dirty="0"/>
            </a:p>
          </p:txBody>
        </p:sp>
        <p:sp>
          <p:nvSpPr>
            <p:cNvPr id="31756" name="Rectangle 209"/>
            <p:cNvSpPr>
              <a:spLocks noChangeArrowheads="1"/>
            </p:cNvSpPr>
            <p:nvPr/>
          </p:nvSpPr>
          <p:spPr bwMode="auto">
            <a:xfrm>
              <a:off x="1427" y="3641"/>
              <a:ext cx="6" cy="442"/>
            </a:xfrm>
            <a:prstGeom prst="rect">
              <a:avLst/>
            </a:prstGeom>
            <a:solidFill>
              <a:srgbClr val="000000"/>
            </a:solidFill>
            <a:ln w="9525">
              <a:noFill/>
              <a:miter lim="800000"/>
              <a:headEnd/>
              <a:tailEnd/>
            </a:ln>
          </p:spPr>
          <p:txBody>
            <a:bodyPr/>
            <a:lstStyle/>
            <a:p>
              <a:endParaRPr lang="en-US" dirty="0"/>
            </a:p>
          </p:txBody>
        </p:sp>
        <p:sp>
          <p:nvSpPr>
            <p:cNvPr id="31757" name="Rectangle 210"/>
            <p:cNvSpPr>
              <a:spLocks noChangeArrowheads="1"/>
            </p:cNvSpPr>
            <p:nvPr/>
          </p:nvSpPr>
          <p:spPr bwMode="auto">
            <a:xfrm>
              <a:off x="2085" y="2697"/>
              <a:ext cx="6" cy="140"/>
            </a:xfrm>
            <a:prstGeom prst="rect">
              <a:avLst/>
            </a:prstGeom>
            <a:solidFill>
              <a:srgbClr val="000000"/>
            </a:solidFill>
            <a:ln w="9525">
              <a:noFill/>
              <a:miter lim="800000"/>
              <a:headEnd/>
              <a:tailEnd/>
            </a:ln>
          </p:spPr>
          <p:txBody>
            <a:bodyPr/>
            <a:lstStyle/>
            <a:p>
              <a:endParaRPr lang="en-US" dirty="0"/>
            </a:p>
          </p:txBody>
        </p:sp>
        <p:sp>
          <p:nvSpPr>
            <p:cNvPr id="31758" name="Rectangle 211"/>
            <p:cNvSpPr>
              <a:spLocks noChangeArrowheads="1"/>
            </p:cNvSpPr>
            <p:nvPr/>
          </p:nvSpPr>
          <p:spPr bwMode="auto">
            <a:xfrm>
              <a:off x="2085" y="2697"/>
              <a:ext cx="616" cy="5"/>
            </a:xfrm>
            <a:prstGeom prst="rect">
              <a:avLst/>
            </a:prstGeom>
            <a:solidFill>
              <a:srgbClr val="000000"/>
            </a:solidFill>
            <a:ln w="9525">
              <a:noFill/>
              <a:miter lim="800000"/>
              <a:headEnd/>
              <a:tailEnd/>
            </a:ln>
          </p:spPr>
          <p:txBody>
            <a:bodyPr/>
            <a:lstStyle/>
            <a:p>
              <a:endParaRPr lang="en-US" dirty="0"/>
            </a:p>
          </p:txBody>
        </p:sp>
        <p:sp>
          <p:nvSpPr>
            <p:cNvPr id="31759" name="Rectangle 212"/>
            <p:cNvSpPr>
              <a:spLocks noChangeArrowheads="1"/>
            </p:cNvSpPr>
            <p:nvPr/>
          </p:nvSpPr>
          <p:spPr bwMode="auto">
            <a:xfrm>
              <a:off x="2138" y="2756"/>
              <a:ext cx="168"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Direct -</a:t>
              </a:r>
              <a:endParaRPr lang="en-US" sz="5400" b="0" dirty="0">
                <a:latin typeface="Book Antiqua" pitchFamily="18" charset="0"/>
              </a:endParaRPr>
            </a:p>
          </p:txBody>
        </p:sp>
        <p:sp>
          <p:nvSpPr>
            <p:cNvPr id="31760" name="Rectangle 213"/>
            <p:cNvSpPr>
              <a:spLocks noChangeArrowheads="1"/>
            </p:cNvSpPr>
            <p:nvPr/>
          </p:nvSpPr>
          <p:spPr bwMode="auto">
            <a:xfrm>
              <a:off x="2085" y="2837"/>
              <a:ext cx="6" cy="91"/>
            </a:xfrm>
            <a:prstGeom prst="rect">
              <a:avLst/>
            </a:prstGeom>
            <a:solidFill>
              <a:srgbClr val="000000"/>
            </a:solidFill>
            <a:ln w="9525">
              <a:noFill/>
              <a:miter lim="800000"/>
              <a:headEnd/>
              <a:tailEnd/>
            </a:ln>
          </p:spPr>
          <p:txBody>
            <a:bodyPr/>
            <a:lstStyle/>
            <a:p>
              <a:endParaRPr lang="en-US" dirty="0"/>
            </a:p>
          </p:txBody>
        </p:sp>
        <p:sp>
          <p:nvSpPr>
            <p:cNvPr id="31761" name="Rectangle 214"/>
            <p:cNvSpPr>
              <a:spLocks noChangeArrowheads="1"/>
            </p:cNvSpPr>
            <p:nvPr/>
          </p:nvSpPr>
          <p:spPr bwMode="auto">
            <a:xfrm>
              <a:off x="2138" y="2842"/>
              <a:ext cx="23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Air Line to</a:t>
              </a:r>
              <a:endParaRPr lang="en-US" sz="5400" b="0" dirty="0">
                <a:latin typeface="Book Antiqua" pitchFamily="18" charset="0"/>
              </a:endParaRPr>
            </a:p>
          </p:txBody>
        </p:sp>
        <p:sp>
          <p:nvSpPr>
            <p:cNvPr id="31762" name="Rectangle 215"/>
            <p:cNvSpPr>
              <a:spLocks noChangeArrowheads="1"/>
            </p:cNvSpPr>
            <p:nvPr/>
          </p:nvSpPr>
          <p:spPr bwMode="auto">
            <a:xfrm>
              <a:off x="2085" y="2928"/>
              <a:ext cx="6" cy="90"/>
            </a:xfrm>
            <a:prstGeom prst="rect">
              <a:avLst/>
            </a:prstGeom>
            <a:solidFill>
              <a:srgbClr val="000000"/>
            </a:solidFill>
            <a:ln w="9525">
              <a:noFill/>
              <a:miter lim="800000"/>
              <a:headEnd/>
              <a:tailEnd/>
            </a:ln>
          </p:spPr>
          <p:txBody>
            <a:bodyPr/>
            <a:lstStyle/>
            <a:p>
              <a:endParaRPr lang="en-US" dirty="0"/>
            </a:p>
          </p:txBody>
        </p:sp>
        <p:sp>
          <p:nvSpPr>
            <p:cNvPr id="31763" name="Rectangle 216"/>
            <p:cNvSpPr>
              <a:spLocks noChangeArrowheads="1"/>
            </p:cNvSpPr>
            <p:nvPr/>
          </p:nvSpPr>
          <p:spPr bwMode="auto">
            <a:xfrm>
              <a:off x="2138" y="2933"/>
              <a:ext cx="20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Graphite</a:t>
              </a:r>
              <a:endParaRPr lang="en-US" sz="5400" b="0" dirty="0">
                <a:latin typeface="Book Antiqua" pitchFamily="18" charset="0"/>
              </a:endParaRPr>
            </a:p>
          </p:txBody>
        </p:sp>
        <p:sp>
          <p:nvSpPr>
            <p:cNvPr id="31764" name="Rectangle 217"/>
            <p:cNvSpPr>
              <a:spLocks noChangeArrowheads="1"/>
            </p:cNvSpPr>
            <p:nvPr/>
          </p:nvSpPr>
          <p:spPr bwMode="auto">
            <a:xfrm>
              <a:off x="2085" y="3018"/>
              <a:ext cx="6" cy="86"/>
            </a:xfrm>
            <a:prstGeom prst="rect">
              <a:avLst/>
            </a:prstGeom>
            <a:solidFill>
              <a:srgbClr val="000000"/>
            </a:solidFill>
            <a:ln w="9525">
              <a:noFill/>
              <a:miter lim="800000"/>
              <a:headEnd/>
              <a:tailEnd/>
            </a:ln>
          </p:spPr>
          <p:txBody>
            <a:bodyPr/>
            <a:lstStyle/>
            <a:p>
              <a:endParaRPr lang="en-US" dirty="0"/>
            </a:p>
          </p:txBody>
        </p:sp>
        <p:sp>
          <p:nvSpPr>
            <p:cNvPr id="31765" name="Rectangle 218"/>
            <p:cNvSpPr>
              <a:spLocks noChangeArrowheads="1"/>
            </p:cNvSpPr>
            <p:nvPr/>
          </p:nvSpPr>
          <p:spPr bwMode="auto">
            <a:xfrm>
              <a:off x="2138" y="3024"/>
              <a:ext cx="160"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Supply</a:t>
              </a:r>
              <a:endParaRPr lang="en-US" sz="5400" b="0" dirty="0">
                <a:latin typeface="Book Antiqua" pitchFamily="18" charset="0"/>
              </a:endParaRPr>
            </a:p>
          </p:txBody>
        </p:sp>
        <p:sp>
          <p:nvSpPr>
            <p:cNvPr id="31766" name="Rectangle 219"/>
            <p:cNvSpPr>
              <a:spLocks noChangeArrowheads="1"/>
            </p:cNvSpPr>
            <p:nvPr/>
          </p:nvSpPr>
          <p:spPr bwMode="auto">
            <a:xfrm>
              <a:off x="2085" y="3104"/>
              <a:ext cx="6" cy="90"/>
            </a:xfrm>
            <a:prstGeom prst="rect">
              <a:avLst/>
            </a:prstGeom>
            <a:solidFill>
              <a:srgbClr val="000000"/>
            </a:solidFill>
            <a:ln w="9525">
              <a:noFill/>
              <a:miter lim="800000"/>
              <a:headEnd/>
              <a:tailEnd/>
            </a:ln>
          </p:spPr>
          <p:txBody>
            <a:bodyPr/>
            <a:lstStyle/>
            <a:p>
              <a:endParaRPr lang="en-US" dirty="0"/>
            </a:p>
          </p:txBody>
        </p:sp>
        <p:sp>
          <p:nvSpPr>
            <p:cNvPr id="31767" name="Rectangle 220"/>
            <p:cNvSpPr>
              <a:spLocks noChangeArrowheads="1"/>
            </p:cNvSpPr>
            <p:nvPr/>
          </p:nvSpPr>
          <p:spPr bwMode="auto">
            <a:xfrm>
              <a:off x="2138" y="3108"/>
              <a:ext cx="20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Pump on</a:t>
              </a:r>
              <a:endParaRPr lang="en-US" sz="5400" b="0" dirty="0">
                <a:latin typeface="Book Antiqua" pitchFamily="18" charset="0"/>
              </a:endParaRPr>
            </a:p>
          </p:txBody>
        </p:sp>
        <p:sp>
          <p:nvSpPr>
            <p:cNvPr id="31768" name="Rectangle 221"/>
            <p:cNvSpPr>
              <a:spLocks noChangeArrowheads="1"/>
            </p:cNvSpPr>
            <p:nvPr/>
          </p:nvSpPr>
          <p:spPr bwMode="auto">
            <a:xfrm>
              <a:off x="2085" y="3194"/>
              <a:ext cx="6" cy="90"/>
            </a:xfrm>
            <a:prstGeom prst="rect">
              <a:avLst/>
            </a:prstGeom>
            <a:solidFill>
              <a:srgbClr val="000000"/>
            </a:solidFill>
            <a:ln w="9525">
              <a:noFill/>
              <a:miter lim="800000"/>
              <a:headEnd/>
              <a:tailEnd/>
            </a:ln>
          </p:spPr>
          <p:txBody>
            <a:bodyPr/>
            <a:lstStyle/>
            <a:p>
              <a:endParaRPr lang="en-US" dirty="0"/>
            </a:p>
          </p:txBody>
        </p:sp>
        <p:sp>
          <p:nvSpPr>
            <p:cNvPr id="31769" name="Rectangle 222"/>
            <p:cNvSpPr>
              <a:spLocks noChangeArrowheads="1"/>
            </p:cNvSpPr>
            <p:nvPr/>
          </p:nvSpPr>
          <p:spPr bwMode="auto">
            <a:xfrm>
              <a:off x="2138" y="3197"/>
              <a:ext cx="26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Side of Tub</a:t>
              </a:r>
              <a:endParaRPr lang="en-US" sz="5400" b="0" dirty="0">
                <a:latin typeface="Book Antiqua" pitchFamily="18" charset="0"/>
              </a:endParaRPr>
            </a:p>
          </p:txBody>
        </p:sp>
        <p:sp>
          <p:nvSpPr>
            <p:cNvPr id="31770" name="Rectangle 223"/>
            <p:cNvSpPr>
              <a:spLocks noChangeArrowheads="1"/>
            </p:cNvSpPr>
            <p:nvPr/>
          </p:nvSpPr>
          <p:spPr bwMode="auto">
            <a:xfrm>
              <a:off x="2085" y="3284"/>
              <a:ext cx="6" cy="799"/>
            </a:xfrm>
            <a:prstGeom prst="rect">
              <a:avLst/>
            </a:prstGeom>
            <a:solidFill>
              <a:srgbClr val="000000"/>
            </a:solidFill>
            <a:ln w="9525">
              <a:noFill/>
              <a:miter lim="800000"/>
              <a:headEnd/>
              <a:tailEnd/>
            </a:ln>
          </p:spPr>
          <p:txBody>
            <a:bodyPr/>
            <a:lstStyle/>
            <a:p>
              <a:endParaRPr lang="en-US" dirty="0"/>
            </a:p>
          </p:txBody>
        </p:sp>
        <p:sp>
          <p:nvSpPr>
            <p:cNvPr id="31771" name="Rectangle 224"/>
            <p:cNvSpPr>
              <a:spLocks noChangeArrowheads="1"/>
            </p:cNvSpPr>
            <p:nvPr/>
          </p:nvSpPr>
          <p:spPr bwMode="auto">
            <a:xfrm>
              <a:off x="2138" y="3289"/>
              <a:ext cx="16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Loader</a:t>
              </a:r>
              <a:endParaRPr lang="en-US" sz="5400" b="0" dirty="0">
                <a:latin typeface="Book Antiqua" pitchFamily="18" charset="0"/>
              </a:endParaRPr>
            </a:p>
          </p:txBody>
        </p:sp>
        <p:sp>
          <p:nvSpPr>
            <p:cNvPr id="31772" name="Rectangle 225"/>
            <p:cNvSpPr>
              <a:spLocks noChangeArrowheads="1"/>
            </p:cNvSpPr>
            <p:nvPr/>
          </p:nvSpPr>
          <p:spPr bwMode="auto">
            <a:xfrm>
              <a:off x="2701" y="2697"/>
              <a:ext cx="6" cy="140"/>
            </a:xfrm>
            <a:prstGeom prst="rect">
              <a:avLst/>
            </a:prstGeom>
            <a:solidFill>
              <a:srgbClr val="000000"/>
            </a:solidFill>
            <a:ln w="9525">
              <a:noFill/>
              <a:miter lim="800000"/>
              <a:headEnd/>
              <a:tailEnd/>
            </a:ln>
          </p:spPr>
          <p:txBody>
            <a:bodyPr/>
            <a:lstStyle/>
            <a:p>
              <a:endParaRPr lang="en-US" dirty="0"/>
            </a:p>
          </p:txBody>
        </p:sp>
        <p:sp>
          <p:nvSpPr>
            <p:cNvPr id="31773" name="Rectangle 226"/>
            <p:cNvSpPr>
              <a:spLocks noChangeArrowheads="1"/>
            </p:cNvSpPr>
            <p:nvPr/>
          </p:nvSpPr>
          <p:spPr bwMode="auto">
            <a:xfrm>
              <a:off x="2701" y="2697"/>
              <a:ext cx="729" cy="5"/>
            </a:xfrm>
            <a:prstGeom prst="rect">
              <a:avLst/>
            </a:prstGeom>
            <a:solidFill>
              <a:srgbClr val="000000"/>
            </a:solidFill>
            <a:ln w="9525">
              <a:noFill/>
              <a:miter lim="800000"/>
              <a:headEnd/>
              <a:tailEnd/>
            </a:ln>
          </p:spPr>
          <p:txBody>
            <a:bodyPr/>
            <a:lstStyle/>
            <a:p>
              <a:endParaRPr lang="en-US" dirty="0"/>
            </a:p>
          </p:txBody>
        </p:sp>
        <p:sp>
          <p:nvSpPr>
            <p:cNvPr id="31774" name="Rectangle 227"/>
            <p:cNvSpPr>
              <a:spLocks noChangeArrowheads="1"/>
            </p:cNvSpPr>
            <p:nvPr/>
          </p:nvSpPr>
          <p:spPr bwMode="auto">
            <a:xfrm>
              <a:off x="2754" y="2756"/>
              <a:ext cx="331"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Lock, Tag, 1/4</a:t>
              </a:r>
              <a:endParaRPr lang="en-US" sz="5400" b="0" dirty="0">
                <a:latin typeface="Book Antiqua" pitchFamily="18" charset="0"/>
              </a:endParaRPr>
            </a:p>
          </p:txBody>
        </p:sp>
        <p:sp>
          <p:nvSpPr>
            <p:cNvPr id="31775" name="Rectangle 228"/>
            <p:cNvSpPr>
              <a:spLocks noChangeArrowheads="1"/>
            </p:cNvSpPr>
            <p:nvPr/>
          </p:nvSpPr>
          <p:spPr bwMode="auto">
            <a:xfrm>
              <a:off x="2701" y="2837"/>
              <a:ext cx="6" cy="91"/>
            </a:xfrm>
            <a:prstGeom prst="rect">
              <a:avLst/>
            </a:prstGeom>
            <a:solidFill>
              <a:srgbClr val="000000"/>
            </a:solidFill>
            <a:ln w="9525">
              <a:noFill/>
              <a:miter lim="800000"/>
              <a:headEnd/>
              <a:tailEnd/>
            </a:ln>
          </p:spPr>
          <p:txBody>
            <a:bodyPr/>
            <a:lstStyle/>
            <a:p>
              <a:endParaRPr lang="en-US" dirty="0"/>
            </a:p>
          </p:txBody>
        </p:sp>
        <p:sp>
          <p:nvSpPr>
            <p:cNvPr id="31776" name="Rectangle 229"/>
            <p:cNvSpPr>
              <a:spLocks noChangeArrowheads="1"/>
            </p:cNvSpPr>
            <p:nvPr/>
          </p:nvSpPr>
          <p:spPr bwMode="auto">
            <a:xfrm>
              <a:off x="2754" y="2842"/>
              <a:ext cx="25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Turn Valve</a:t>
              </a:r>
              <a:endParaRPr lang="en-US" sz="5400" b="0" dirty="0">
                <a:latin typeface="Book Antiqua" pitchFamily="18" charset="0"/>
              </a:endParaRPr>
            </a:p>
          </p:txBody>
        </p:sp>
        <p:sp>
          <p:nvSpPr>
            <p:cNvPr id="31777" name="Rectangle 230"/>
            <p:cNvSpPr>
              <a:spLocks noChangeArrowheads="1"/>
            </p:cNvSpPr>
            <p:nvPr/>
          </p:nvSpPr>
          <p:spPr bwMode="auto">
            <a:xfrm>
              <a:off x="2701" y="2928"/>
              <a:ext cx="6" cy="90"/>
            </a:xfrm>
            <a:prstGeom prst="rect">
              <a:avLst/>
            </a:prstGeom>
            <a:solidFill>
              <a:srgbClr val="000000"/>
            </a:solidFill>
            <a:ln w="9525">
              <a:noFill/>
              <a:miter lim="800000"/>
              <a:headEnd/>
              <a:tailEnd/>
            </a:ln>
          </p:spPr>
          <p:txBody>
            <a:bodyPr/>
            <a:lstStyle/>
            <a:p>
              <a:endParaRPr lang="en-US" dirty="0"/>
            </a:p>
          </p:txBody>
        </p:sp>
        <p:sp>
          <p:nvSpPr>
            <p:cNvPr id="31778" name="Rectangle 231"/>
            <p:cNvSpPr>
              <a:spLocks noChangeArrowheads="1"/>
            </p:cNvSpPr>
            <p:nvPr/>
          </p:nvSpPr>
          <p:spPr bwMode="auto">
            <a:xfrm>
              <a:off x="2754" y="2933"/>
              <a:ext cx="140"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Cover</a:t>
              </a:r>
              <a:endParaRPr lang="en-US" sz="5400" b="0" dirty="0">
                <a:latin typeface="Book Antiqua" pitchFamily="18" charset="0"/>
              </a:endParaRPr>
            </a:p>
          </p:txBody>
        </p:sp>
        <p:sp>
          <p:nvSpPr>
            <p:cNvPr id="31779" name="Rectangle 232"/>
            <p:cNvSpPr>
              <a:spLocks noChangeArrowheads="1"/>
            </p:cNvSpPr>
            <p:nvPr/>
          </p:nvSpPr>
          <p:spPr bwMode="auto">
            <a:xfrm>
              <a:off x="2701" y="3018"/>
              <a:ext cx="6" cy="86"/>
            </a:xfrm>
            <a:prstGeom prst="rect">
              <a:avLst/>
            </a:prstGeom>
            <a:solidFill>
              <a:srgbClr val="000000"/>
            </a:solidFill>
            <a:ln w="9525">
              <a:noFill/>
              <a:miter lim="800000"/>
              <a:headEnd/>
              <a:tailEnd/>
            </a:ln>
          </p:spPr>
          <p:txBody>
            <a:bodyPr/>
            <a:lstStyle/>
            <a:p>
              <a:endParaRPr lang="en-US" dirty="0"/>
            </a:p>
          </p:txBody>
        </p:sp>
        <p:sp>
          <p:nvSpPr>
            <p:cNvPr id="31780" name="Rectangle 233"/>
            <p:cNvSpPr>
              <a:spLocks noChangeArrowheads="1"/>
            </p:cNvSpPr>
            <p:nvPr/>
          </p:nvSpPr>
          <p:spPr bwMode="auto">
            <a:xfrm>
              <a:off x="2701" y="3104"/>
              <a:ext cx="6" cy="90"/>
            </a:xfrm>
            <a:prstGeom prst="rect">
              <a:avLst/>
            </a:prstGeom>
            <a:solidFill>
              <a:srgbClr val="000000"/>
            </a:solidFill>
            <a:ln w="9525">
              <a:noFill/>
              <a:miter lim="800000"/>
              <a:headEnd/>
              <a:tailEnd/>
            </a:ln>
          </p:spPr>
          <p:txBody>
            <a:bodyPr/>
            <a:lstStyle/>
            <a:p>
              <a:endParaRPr lang="en-US" dirty="0"/>
            </a:p>
          </p:txBody>
        </p:sp>
        <p:sp>
          <p:nvSpPr>
            <p:cNvPr id="31781" name="Rectangle 234"/>
            <p:cNvSpPr>
              <a:spLocks noChangeArrowheads="1"/>
            </p:cNvSpPr>
            <p:nvPr/>
          </p:nvSpPr>
          <p:spPr bwMode="auto">
            <a:xfrm>
              <a:off x="2701" y="3194"/>
              <a:ext cx="6" cy="90"/>
            </a:xfrm>
            <a:prstGeom prst="rect">
              <a:avLst/>
            </a:prstGeom>
            <a:solidFill>
              <a:srgbClr val="000000"/>
            </a:solidFill>
            <a:ln w="9525">
              <a:noFill/>
              <a:miter lim="800000"/>
              <a:headEnd/>
              <a:tailEnd/>
            </a:ln>
          </p:spPr>
          <p:txBody>
            <a:bodyPr/>
            <a:lstStyle/>
            <a:p>
              <a:endParaRPr lang="en-US" dirty="0"/>
            </a:p>
          </p:txBody>
        </p:sp>
        <p:sp>
          <p:nvSpPr>
            <p:cNvPr id="31782" name="Rectangle 235"/>
            <p:cNvSpPr>
              <a:spLocks noChangeArrowheads="1"/>
            </p:cNvSpPr>
            <p:nvPr/>
          </p:nvSpPr>
          <p:spPr bwMode="auto">
            <a:xfrm>
              <a:off x="2701" y="3284"/>
              <a:ext cx="6" cy="86"/>
            </a:xfrm>
            <a:prstGeom prst="rect">
              <a:avLst/>
            </a:prstGeom>
            <a:solidFill>
              <a:srgbClr val="000000"/>
            </a:solidFill>
            <a:ln w="9525">
              <a:noFill/>
              <a:miter lim="800000"/>
              <a:headEnd/>
              <a:tailEnd/>
            </a:ln>
          </p:spPr>
          <p:txBody>
            <a:bodyPr/>
            <a:lstStyle/>
            <a:p>
              <a:endParaRPr lang="en-US" dirty="0"/>
            </a:p>
          </p:txBody>
        </p:sp>
        <p:sp>
          <p:nvSpPr>
            <p:cNvPr id="31783" name="Rectangle 236"/>
            <p:cNvSpPr>
              <a:spLocks noChangeArrowheads="1"/>
            </p:cNvSpPr>
            <p:nvPr/>
          </p:nvSpPr>
          <p:spPr bwMode="auto">
            <a:xfrm>
              <a:off x="2701" y="3370"/>
              <a:ext cx="6" cy="90"/>
            </a:xfrm>
            <a:prstGeom prst="rect">
              <a:avLst/>
            </a:prstGeom>
            <a:solidFill>
              <a:srgbClr val="000000"/>
            </a:solidFill>
            <a:ln w="9525">
              <a:noFill/>
              <a:miter lim="800000"/>
              <a:headEnd/>
              <a:tailEnd/>
            </a:ln>
          </p:spPr>
          <p:txBody>
            <a:bodyPr/>
            <a:lstStyle/>
            <a:p>
              <a:endParaRPr lang="en-US" dirty="0"/>
            </a:p>
          </p:txBody>
        </p:sp>
        <p:sp>
          <p:nvSpPr>
            <p:cNvPr id="31784" name="Rectangle 237"/>
            <p:cNvSpPr>
              <a:spLocks noChangeArrowheads="1"/>
            </p:cNvSpPr>
            <p:nvPr/>
          </p:nvSpPr>
          <p:spPr bwMode="auto">
            <a:xfrm>
              <a:off x="2701" y="3460"/>
              <a:ext cx="6" cy="91"/>
            </a:xfrm>
            <a:prstGeom prst="rect">
              <a:avLst/>
            </a:prstGeom>
            <a:solidFill>
              <a:srgbClr val="000000"/>
            </a:solidFill>
            <a:ln w="9525">
              <a:noFill/>
              <a:miter lim="800000"/>
              <a:headEnd/>
              <a:tailEnd/>
            </a:ln>
          </p:spPr>
          <p:txBody>
            <a:bodyPr/>
            <a:lstStyle/>
            <a:p>
              <a:endParaRPr lang="en-US" dirty="0"/>
            </a:p>
          </p:txBody>
        </p:sp>
        <p:sp>
          <p:nvSpPr>
            <p:cNvPr id="31785" name="Rectangle 238"/>
            <p:cNvSpPr>
              <a:spLocks noChangeArrowheads="1"/>
            </p:cNvSpPr>
            <p:nvPr/>
          </p:nvSpPr>
          <p:spPr bwMode="auto">
            <a:xfrm>
              <a:off x="2701" y="3551"/>
              <a:ext cx="6" cy="90"/>
            </a:xfrm>
            <a:prstGeom prst="rect">
              <a:avLst/>
            </a:prstGeom>
            <a:solidFill>
              <a:srgbClr val="000000"/>
            </a:solidFill>
            <a:ln w="9525">
              <a:noFill/>
              <a:miter lim="800000"/>
              <a:headEnd/>
              <a:tailEnd/>
            </a:ln>
          </p:spPr>
          <p:txBody>
            <a:bodyPr/>
            <a:lstStyle/>
            <a:p>
              <a:endParaRPr lang="en-US" dirty="0"/>
            </a:p>
          </p:txBody>
        </p:sp>
        <p:sp>
          <p:nvSpPr>
            <p:cNvPr id="31786" name="Rectangle 239"/>
            <p:cNvSpPr>
              <a:spLocks noChangeArrowheads="1"/>
            </p:cNvSpPr>
            <p:nvPr/>
          </p:nvSpPr>
          <p:spPr bwMode="auto">
            <a:xfrm>
              <a:off x="2701" y="3641"/>
              <a:ext cx="6" cy="86"/>
            </a:xfrm>
            <a:prstGeom prst="rect">
              <a:avLst/>
            </a:prstGeom>
            <a:solidFill>
              <a:srgbClr val="000000"/>
            </a:solidFill>
            <a:ln w="9525">
              <a:noFill/>
              <a:miter lim="800000"/>
              <a:headEnd/>
              <a:tailEnd/>
            </a:ln>
          </p:spPr>
          <p:txBody>
            <a:bodyPr/>
            <a:lstStyle/>
            <a:p>
              <a:endParaRPr lang="en-US" dirty="0"/>
            </a:p>
          </p:txBody>
        </p:sp>
        <p:sp>
          <p:nvSpPr>
            <p:cNvPr id="31787" name="Rectangle 240"/>
            <p:cNvSpPr>
              <a:spLocks noChangeArrowheads="1"/>
            </p:cNvSpPr>
            <p:nvPr/>
          </p:nvSpPr>
          <p:spPr bwMode="auto">
            <a:xfrm>
              <a:off x="2701" y="3727"/>
              <a:ext cx="6" cy="90"/>
            </a:xfrm>
            <a:prstGeom prst="rect">
              <a:avLst/>
            </a:prstGeom>
            <a:solidFill>
              <a:srgbClr val="000000"/>
            </a:solidFill>
            <a:ln w="9525">
              <a:noFill/>
              <a:miter lim="800000"/>
              <a:headEnd/>
              <a:tailEnd/>
            </a:ln>
          </p:spPr>
          <p:txBody>
            <a:bodyPr/>
            <a:lstStyle/>
            <a:p>
              <a:endParaRPr lang="en-US" dirty="0"/>
            </a:p>
          </p:txBody>
        </p:sp>
        <p:sp>
          <p:nvSpPr>
            <p:cNvPr id="31788" name="Rectangle 241"/>
            <p:cNvSpPr>
              <a:spLocks noChangeArrowheads="1"/>
            </p:cNvSpPr>
            <p:nvPr/>
          </p:nvSpPr>
          <p:spPr bwMode="auto">
            <a:xfrm>
              <a:off x="2701" y="3817"/>
              <a:ext cx="6" cy="90"/>
            </a:xfrm>
            <a:prstGeom prst="rect">
              <a:avLst/>
            </a:prstGeom>
            <a:solidFill>
              <a:srgbClr val="000000"/>
            </a:solidFill>
            <a:ln w="9525">
              <a:noFill/>
              <a:miter lim="800000"/>
              <a:headEnd/>
              <a:tailEnd/>
            </a:ln>
          </p:spPr>
          <p:txBody>
            <a:bodyPr/>
            <a:lstStyle/>
            <a:p>
              <a:endParaRPr lang="en-US" dirty="0"/>
            </a:p>
          </p:txBody>
        </p:sp>
        <p:sp>
          <p:nvSpPr>
            <p:cNvPr id="31789" name="Rectangle 242"/>
            <p:cNvSpPr>
              <a:spLocks noChangeArrowheads="1"/>
            </p:cNvSpPr>
            <p:nvPr/>
          </p:nvSpPr>
          <p:spPr bwMode="auto">
            <a:xfrm>
              <a:off x="2701" y="3907"/>
              <a:ext cx="6" cy="86"/>
            </a:xfrm>
            <a:prstGeom prst="rect">
              <a:avLst/>
            </a:prstGeom>
            <a:solidFill>
              <a:srgbClr val="000000"/>
            </a:solidFill>
            <a:ln w="9525">
              <a:noFill/>
              <a:miter lim="800000"/>
              <a:headEnd/>
              <a:tailEnd/>
            </a:ln>
          </p:spPr>
          <p:txBody>
            <a:bodyPr/>
            <a:lstStyle/>
            <a:p>
              <a:endParaRPr lang="en-US" dirty="0"/>
            </a:p>
          </p:txBody>
        </p:sp>
        <p:sp>
          <p:nvSpPr>
            <p:cNvPr id="31790" name="Rectangle 243"/>
            <p:cNvSpPr>
              <a:spLocks noChangeArrowheads="1"/>
            </p:cNvSpPr>
            <p:nvPr/>
          </p:nvSpPr>
          <p:spPr bwMode="auto">
            <a:xfrm>
              <a:off x="2701" y="3993"/>
              <a:ext cx="6" cy="90"/>
            </a:xfrm>
            <a:prstGeom prst="rect">
              <a:avLst/>
            </a:prstGeom>
            <a:solidFill>
              <a:srgbClr val="000000"/>
            </a:solidFill>
            <a:ln w="9525">
              <a:noFill/>
              <a:miter lim="800000"/>
              <a:headEnd/>
              <a:tailEnd/>
            </a:ln>
          </p:spPr>
          <p:txBody>
            <a:bodyPr/>
            <a:lstStyle/>
            <a:p>
              <a:endParaRPr lang="en-US" dirty="0"/>
            </a:p>
          </p:txBody>
        </p:sp>
        <p:sp>
          <p:nvSpPr>
            <p:cNvPr id="31791" name="Rectangle 244"/>
            <p:cNvSpPr>
              <a:spLocks noChangeArrowheads="1"/>
            </p:cNvSpPr>
            <p:nvPr/>
          </p:nvSpPr>
          <p:spPr bwMode="auto">
            <a:xfrm>
              <a:off x="3430" y="2697"/>
              <a:ext cx="6" cy="140"/>
            </a:xfrm>
            <a:prstGeom prst="rect">
              <a:avLst/>
            </a:prstGeom>
            <a:solidFill>
              <a:srgbClr val="000000"/>
            </a:solidFill>
            <a:ln w="9525">
              <a:noFill/>
              <a:miter lim="800000"/>
              <a:headEnd/>
              <a:tailEnd/>
            </a:ln>
          </p:spPr>
          <p:txBody>
            <a:bodyPr/>
            <a:lstStyle/>
            <a:p>
              <a:endParaRPr lang="en-US" dirty="0"/>
            </a:p>
          </p:txBody>
        </p:sp>
        <p:sp>
          <p:nvSpPr>
            <p:cNvPr id="31792" name="Rectangle 245"/>
            <p:cNvSpPr>
              <a:spLocks noChangeArrowheads="1"/>
            </p:cNvSpPr>
            <p:nvPr/>
          </p:nvSpPr>
          <p:spPr bwMode="auto">
            <a:xfrm>
              <a:off x="3430" y="2697"/>
              <a:ext cx="586" cy="5"/>
            </a:xfrm>
            <a:prstGeom prst="rect">
              <a:avLst/>
            </a:prstGeom>
            <a:solidFill>
              <a:srgbClr val="000000"/>
            </a:solidFill>
            <a:ln w="9525">
              <a:noFill/>
              <a:miter lim="800000"/>
              <a:headEnd/>
              <a:tailEnd/>
            </a:ln>
          </p:spPr>
          <p:txBody>
            <a:bodyPr/>
            <a:lstStyle/>
            <a:p>
              <a:endParaRPr lang="en-US" dirty="0"/>
            </a:p>
          </p:txBody>
        </p:sp>
        <p:sp>
          <p:nvSpPr>
            <p:cNvPr id="31793" name="Rectangle 246"/>
            <p:cNvSpPr>
              <a:spLocks noChangeArrowheads="1"/>
            </p:cNvSpPr>
            <p:nvPr/>
          </p:nvSpPr>
          <p:spPr bwMode="auto">
            <a:xfrm>
              <a:off x="3484" y="2756"/>
              <a:ext cx="131"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Apply</a:t>
              </a:r>
              <a:endParaRPr lang="en-US" sz="5400" b="0" dirty="0">
                <a:latin typeface="Book Antiqua" pitchFamily="18" charset="0"/>
              </a:endParaRPr>
            </a:p>
          </p:txBody>
        </p:sp>
        <p:sp>
          <p:nvSpPr>
            <p:cNvPr id="31794" name="Rectangle 247"/>
            <p:cNvSpPr>
              <a:spLocks noChangeArrowheads="1"/>
            </p:cNvSpPr>
            <p:nvPr/>
          </p:nvSpPr>
          <p:spPr bwMode="auto">
            <a:xfrm>
              <a:off x="3430" y="2837"/>
              <a:ext cx="6" cy="91"/>
            </a:xfrm>
            <a:prstGeom prst="rect">
              <a:avLst/>
            </a:prstGeom>
            <a:solidFill>
              <a:srgbClr val="000000"/>
            </a:solidFill>
            <a:ln w="9525">
              <a:noFill/>
              <a:miter lim="800000"/>
              <a:headEnd/>
              <a:tailEnd/>
            </a:ln>
          </p:spPr>
          <p:txBody>
            <a:bodyPr/>
            <a:lstStyle/>
            <a:p>
              <a:endParaRPr lang="en-US" dirty="0"/>
            </a:p>
          </p:txBody>
        </p:sp>
        <p:sp>
          <p:nvSpPr>
            <p:cNvPr id="31795" name="Rectangle 248"/>
            <p:cNvSpPr>
              <a:spLocks noChangeArrowheads="1"/>
            </p:cNvSpPr>
            <p:nvPr/>
          </p:nvSpPr>
          <p:spPr bwMode="auto">
            <a:xfrm>
              <a:off x="3484" y="2842"/>
              <a:ext cx="143"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LOTO</a:t>
              </a:r>
              <a:endParaRPr lang="en-US" sz="5400" b="0" dirty="0">
                <a:latin typeface="Book Antiqua" pitchFamily="18" charset="0"/>
              </a:endParaRPr>
            </a:p>
          </p:txBody>
        </p:sp>
        <p:sp>
          <p:nvSpPr>
            <p:cNvPr id="31796" name="Rectangle 249"/>
            <p:cNvSpPr>
              <a:spLocks noChangeArrowheads="1"/>
            </p:cNvSpPr>
            <p:nvPr/>
          </p:nvSpPr>
          <p:spPr bwMode="auto">
            <a:xfrm>
              <a:off x="3430" y="2928"/>
              <a:ext cx="6" cy="90"/>
            </a:xfrm>
            <a:prstGeom prst="rect">
              <a:avLst/>
            </a:prstGeom>
            <a:solidFill>
              <a:srgbClr val="000000"/>
            </a:solidFill>
            <a:ln w="9525">
              <a:noFill/>
              <a:miter lim="800000"/>
              <a:headEnd/>
              <a:tailEnd/>
            </a:ln>
          </p:spPr>
          <p:txBody>
            <a:bodyPr/>
            <a:lstStyle/>
            <a:p>
              <a:endParaRPr lang="en-US" dirty="0"/>
            </a:p>
          </p:txBody>
        </p:sp>
        <p:sp>
          <p:nvSpPr>
            <p:cNvPr id="31797" name="Rectangle 250"/>
            <p:cNvSpPr>
              <a:spLocks noChangeArrowheads="1"/>
            </p:cNvSpPr>
            <p:nvPr/>
          </p:nvSpPr>
          <p:spPr bwMode="auto">
            <a:xfrm>
              <a:off x="3484" y="2933"/>
              <a:ext cx="241"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Devices in</a:t>
              </a:r>
              <a:endParaRPr lang="en-US" sz="5400" b="0" dirty="0">
                <a:latin typeface="Book Antiqua" pitchFamily="18" charset="0"/>
              </a:endParaRPr>
            </a:p>
          </p:txBody>
        </p:sp>
        <p:sp>
          <p:nvSpPr>
            <p:cNvPr id="31798" name="Rectangle 251"/>
            <p:cNvSpPr>
              <a:spLocks noChangeArrowheads="1"/>
            </p:cNvSpPr>
            <p:nvPr/>
          </p:nvSpPr>
          <p:spPr bwMode="auto">
            <a:xfrm>
              <a:off x="3430" y="3018"/>
              <a:ext cx="6" cy="86"/>
            </a:xfrm>
            <a:prstGeom prst="rect">
              <a:avLst/>
            </a:prstGeom>
            <a:solidFill>
              <a:srgbClr val="000000"/>
            </a:solidFill>
            <a:ln w="9525">
              <a:noFill/>
              <a:miter lim="800000"/>
              <a:headEnd/>
              <a:tailEnd/>
            </a:ln>
          </p:spPr>
          <p:txBody>
            <a:bodyPr/>
            <a:lstStyle/>
            <a:p>
              <a:endParaRPr lang="en-US" dirty="0"/>
            </a:p>
          </p:txBody>
        </p:sp>
        <p:sp>
          <p:nvSpPr>
            <p:cNvPr id="31799" name="Rectangle 252"/>
            <p:cNvSpPr>
              <a:spLocks noChangeArrowheads="1"/>
            </p:cNvSpPr>
            <p:nvPr/>
          </p:nvSpPr>
          <p:spPr bwMode="auto">
            <a:xfrm>
              <a:off x="3484" y="3024"/>
              <a:ext cx="108"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"Off"</a:t>
              </a:r>
              <a:endParaRPr lang="en-US" sz="5400" b="0" dirty="0">
                <a:latin typeface="Book Antiqua" pitchFamily="18" charset="0"/>
              </a:endParaRPr>
            </a:p>
          </p:txBody>
        </p:sp>
        <p:sp>
          <p:nvSpPr>
            <p:cNvPr id="31800" name="Rectangle 253"/>
            <p:cNvSpPr>
              <a:spLocks noChangeArrowheads="1"/>
            </p:cNvSpPr>
            <p:nvPr/>
          </p:nvSpPr>
          <p:spPr bwMode="auto">
            <a:xfrm>
              <a:off x="3430" y="3104"/>
              <a:ext cx="6" cy="90"/>
            </a:xfrm>
            <a:prstGeom prst="rect">
              <a:avLst/>
            </a:prstGeom>
            <a:solidFill>
              <a:srgbClr val="000000"/>
            </a:solidFill>
            <a:ln w="9525">
              <a:noFill/>
              <a:miter lim="800000"/>
              <a:headEnd/>
              <a:tailEnd/>
            </a:ln>
          </p:spPr>
          <p:txBody>
            <a:bodyPr/>
            <a:lstStyle/>
            <a:p>
              <a:endParaRPr lang="en-US" dirty="0"/>
            </a:p>
          </p:txBody>
        </p:sp>
        <p:sp>
          <p:nvSpPr>
            <p:cNvPr id="31801" name="Rectangle 254"/>
            <p:cNvSpPr>
              <a:spLocks noChangeArrowheads="1"/>
            </p:cNvSpPr>
            <p:nvPr/>
          </p:nvSpPr>
          <p:spPr bwMode="auto">
            <a:xfrm>
              <a:off x="3484" y="3108"/>
              <a:ext cx="235"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Position &amp;</a:t>
              </a:r>
              <a:endParaRPr lang="en-US" sz="5400" b="0" dirty="0">
                <a:latin typeface="Book Antiqua" pitchFamily="18" charset="0"/>
              </a:endParaRPr>
            </a:p>
          </p:txBody>
        </p:sp>
        <p:sp>
          <p:nvSpPr>
            <p:cNvPr id="31802" name="Rectangle 255"/>
            <p:cNvSpPr>
              <a:spLocks noChangeArrowheads="1"/>
            </p:cNvSpPr>
            <p:nvPr/>
          </p:nvSpPr>
          <p:spPr bwMode="auto">
            <a:xfrm>
              <a:off x="3430" y="3194"/>
              <a:ext cx="6" cy="889"/>
            </a:xfrm>
            <a:prstGeom prst="rect">
              <a:avLst/>
            </a:prstGeom>
            <a:solidFill>
              <a:srgbClr val="000000"/>
            </a:solidFill>
            <a:ln w="9525">
              <a:noFill/>
              <a:miter lim="800000"/>
              <a:headEnd/>
              <a:tailEnd/>
            </a:ln>
          </p:spPr>
          <p:txBody>
            <a:bodyPr/>
            <a:lstStyle/>
            <a:p>
              <a:endParaRPr lang="en-US" dirty="0"/>
            </a:p>
          </p:txBody>
        </p:sp>
        <p:sp>
          <p:nvSpPr>
            <p:cNvPr id="31803" name="Rectangle 256"/>
            <p:cNvSpPr>
              <a:spLocks noChangeArrowheads="1"/>
            </p:cNvSpPr>
            <p:nvPr/>
          </p:nvSpPr>
          <p:spPr bwMode="auto">
            <a:xfrm>
              <a:off x="3484" y="3197"/>
              <a:ext cx="247"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Bleed Line</a:t>
              </a:r>
              <a:endParaRPr lang="en-US" sz="5400" b="0" dirty="0">
                <a:latin typeface="Book Antiqua" pitchFamily="18" charset="0"/>
              </a:endParaRPr>
            </a:p>
          </p:txBody>
        </p:sp>
        <p:sp>
          <p:nvSpPr>
            <p:cNvPr id="31804" name="Rectangle 257"/>
            <p:cNvSpPr>
              <a:spLocks noChangeArrowheads="1"/>
            </p:cNvSpPr>
            <p:nvPr/>
          </p:nvSpPr>
          <p:spPr bwMode="auto">
            <a:xfrm>
              <a:off x="4016" y="2697"/>
              <a:ext cx="6" cy="140"/>
            </a:xfrm>
            <a:prstGeom prst="rect">
              <a:avLst/>
            </a:prstGeom>
            <a:solidFill>
              <a:srgbClr val="000000"/>
            </a:solidFill>
            <a:ln w="9525">
              <a:noFill/>
              <a:miter lim="800000"/>
              <a:headEnd/>
              <a:tailEnd/>
            </a:ln>
          </p:spPr>
          <p:txBody>
            <a:bodyPr/>
            <a:lstStyle/>
            <a:p>
              <a:endParaRPr lang="en-US" dirty="0"/>
            </a:p>
          </p:txBody>
        </p:sp>
        <p:sp>
          <p:nvSpPr>
            <p:cNvPr id="31805" name="Rectangle 258"/>
            <p:cNvSpPr>
              <a:spLocks noChangeArrowheads="1"/>
            </p:cNvSpPr>
            <p:nvPr/>
          </p:nvSpPr>
          <p:spPr bwMode="auto">
            <a:xfrm>
              <a:off x="4016" y="2697"/>
              <a:ext cx="640" cy="5"/>
            </a:xfrm>
            <a:prstGeom prst="rect">
              <a:avLst/>
            </a:prstGeom>
            <a:solidFill>
              <a:srgbClr val="000000"/>
            </a:solidFill>
            <a:ln w="9525">
              <a:noFill/>
              <a:miter lim="800000"/>
              <a:headEnd/>
              <a:tailEnd/>
            </a:ln>
          </p:spPr>
          <p:txBody>
            <a:bodyPr/>
            <a:lstStyle/>
            <a:p>
              <a:endParaRPr lang="en-US" dirty="0"/>
            </a:p>
          </p:txBody>
        </p:sp>
        <p:sp>
          <p:nvSpPr>
            <p:cNvPr id="31806" name="Rectangle 259"/>
            <p:cNvSpPr>
              <a:spLocks noChangeArrowheads="1"/>
            </p:cNvSpPr>
            <p:nvPr/>
          </p:nvSpPr>
          <p:spPr bwMode="auto">
            <a:xfrm>
              <a:off x="4650" y="2697"/>
              <a:ext cx="6" cy="140"/>
            </a:xfrm>
            <a:prstGeom prst="rect">
              <a:avLst/>
            </a:prstGeom>
            <a:solidFill>
              <a:srgbClr val="000000"/>
            </a:solidFill>
            <a:ln w="9525">
              <a:noFill/>
              <a:miter lim="800000"/>
              <a:headEnd/>
              <a:tailEnd/>
            </a:ln>
          </p:spPr>
          <p:txBody>
            <a:bodyPr/>
            <a:lstStyle/>
            <a:p>
              <a:endParaRPr lang="en-US" dirty="0"/>
            </a:p>
          </p:txBody>
        </p:sp>
        <p:sp>
          <p:nvSpPr>
            <p:cNvPr id="31807" name="Rectangle 260"/>
            <p:cNvSpPr>
              <a:spLocks noChangeArrowheads="1"/>
            </p:cNvSpPr>
            <p:nvPr/>
          </p:nvSpPr>
          <p:spPr bwMode="auto">
            <a:xfrm>
              <a:off x="4662" y="2697"/>
              <a:ext cx="6" cy="140"/>
            </a:xfrm>
            <a:prstGeom prst="rect">
              <a:avLst/>
            </a:prstGeom>
            <a:solidFill>
              <a:srgbClr val="000000"/>
            </a:solidFill>
            <a:ln w="9525">
              <a:noFill/>
              <a:miter lim="800000"/>
              <a:headEnd/>
              <a:tailEnd/>
            </a:ln>
          </p:spPr>
          <p:txBody>
            <a:bodyPr/>
            <a:lstStyle/>
            <a:p>
              <a:endParaRPr lang="en-US" dirty="0"/>
            </a:p>
          </p:txBody>
        </p:sp>
        <p:sp>
          <p:nvSpPr>
            <p:cNvPr id="31808" name="Rectangle 261"/>
            <p:cNvSpPr>
              <a:spLocks noChangeArrowheads="1"/>
            </p:cNvSpPr>
            <p:nvPr/>
          </p:nvSpPr>
          <p:spPr bwMode="auto">
            <a:xfrm>
              <a:off x="4070" y="2756"/>
              <a:ext cx="189" cy="115"/>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Operate</a:t>
              </a:r>
              <a:endParaRPr lang="en-US" sz="5400" b="0" dirty="0">
                <a:latin typeface="Book Antiqua" pitchFamily="18" charset="0"/>
              </a:endParaRPr>
            </a:p>
          </p:txBody>
        </p:sp>
        <p:sp>
          <p:nvSpPr>
            <p:cNvPr id="31809" name="Rectangle 262"/>
            <p:cNvSpPr>
              <a:spLocks noChangeArrowheads="1"/>
            </p:cNvSpPr>
            <p:nvPr/>
          </p:nvSpPr>
          <p:spPr bwMode="auto">
            <a:xfrm>
              <a:off x="4016" y="2837"/>
              <a:ext cx="6" cy="91"/>
            </a:xfrm>
            <a:prstGeom prst="rect">
              <a:avLst/>
            </a:prstGeom>
            <a:solidFill>
              <a:srgbClr val="000000"/>
            </a:solidFill>
            <a:ln w="9525">
              <a:noFill/>
              <a:miter lim="800000"/>
              <a:headEnd/>
              <a:tailEnd/>
            </a:ln>
          </p:spPr>
          <p:txBody>
            <a:bodyPr/>
            <a:lstStyle/>
            <a:p>
              <a:endParaRPr lang="en-US" dirty="0"/>
            </a:p>
          </p:txBody>
        </p:sp>
        <p:sp>
          <p:nvSpPr>
            <p:cNvPr id="31810" name="Rectangle 263"/>
            <p:cNvSpPr>
              <a:spLocks noChangeArrowheads="1"/>
            </p:cNvSpPr>
            <p:nvPr/>
          </p:nvSpPr>
          <p:spPr bwMode="auto">
            <a:xfrm>
              <a:off x="4650" y="2837"/>
              <a:ext cx="6" cy="91"/>
            </a:xfrm>
            <a:prstGeom prst="rect">
              <a:avLst/>
            </a:prstGeom>
            <a:solidFill>
              <a:srgbClr val="000000"/>
            </a:solidFill>
            <a:ln w="9525">
              <a:noFill/>
              <a:miter lim="800000"/>
              <a:headEnd/>
              <a:tailEnd/>
            </a:ln>
          </p:spPr>
          <p:txBody>
            <a:bodyPr/>
            <a:lstStyle/>
            <a:p>
              <a:endParaRPr lang="en-US" dirty="0"/>
            </a:p>
          </p:txBody>
        </p:sp>
        <p:sp>
          <p:nvSpPr>
            <p:cNvPr id="31811" name="Rectangle 264"/>
            <p:cNvSpPr>
              <a:spLocks noChangeArrowheads="1"/>
            </p:cNvSpPr>
            <p:nvPr/>
          </p:nvSpPr>
          <p:spPr bwMode="auto">
            <a:xfrm>
              <a:off x="4662" y="2837"/>
              <a:ext cx="6" cy="91"/>
            </a:xfrm>
            <a:prstGeom prst="rect">
              <a:avLst/>
            </a:prstGeom>
            <a:solidFill>
              <a:srgbClr val="000000"/>
            </a:solidFill>
            <a:ln w="9525">
              <a:noFill/>
              <a:miter lim="800000"/>
              <a:headEnd/>
              <a:tailEnd/>
            </a:ln>
          </p:spPr>
          <p:txBody>
            <a:bodyPr/>
            <a:lstStyle/>
            <a:p>
              <a:endParaRPr lang="en-US" dirty="0"/>
            </a:p>
          </p:txBody>
        </p:sp>
        <p:sp>
          <p:nvSpPr>
            <p:cNvPr id="31812" name="Rectangle 265"/>
            <p:cNvSpPr>
              <a:spLocks noChangeArrowheads="1"/>
            </p:cNvSpPr>
            <p:nvPr/>
          </p:nvSpPr>
          <p:spPr bwMode="auto">
            <a:xfrm>
              <a:off x="4070" y="2842"/>
              <a:ext cx="276"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Start Button</a:t>
              </a:r>
              <a:endParaRPr lang="en-US" sz="5400" b="0" dirty="0">
                <a:latin typeface="Book Antiqua" pitchFamily="18" charset="0"/>
              </a:endParaRPr>
            </a:p>
          </p:txBody>
        </p:sp>
        <p:sp>
          <p:nvSpPr>
            <p:cNvPr id="31813" name="Rectangle 266"/>
            <p:cNvSpPr>
              <a:spLocks noChangeArrowheads="1"/>
            </p:cNvSpPr>
            <p:nvPr/>
          </p:nvSpPr>
          <p:spPr bwMode="auto">
            <a:xfrm>
              <a:off x="4016" y="2928"/>
              <a:ext cx="6" cy="1155"/>
            </a:xfrm>
            <a:prstGeom prst="rect">
              <a:avLst/>
            </a:prstGeom>
            <a:solidFill>
              <a:srgbClr val="000000"/>
            </a:solidFill>
            <a:ln w="9525">
              <a:noFill/>
              <a:miter lim="800000"/>
              <a:headEnd/>
              <a:tailEnd/>
            </a:ln>
          </p:spPr>
          <p:txBody>
            <a:bodyPr/>
            <a:lstStyle/>
            <a:p>
              <a:endParaRPr lang="en-US" dirty="0"/>
            </a:p>
          </p:txBody>
        </p:sp>
        <p:sp>
          <p:nvSpPr>
            <p:cNvPr id="31814" name="Rectangle 267"/>
            <p:cNvSpPr>
              <a:spLocks noChangeArrowheads="1"/>
            </p:cNvSpPr>
            <p:nvPr/>
          </p:nvSpPr>
          <p:spPr bwMode="auto">
            <a:xfrm>
              <a:off x="4650" y="2928"/>
              <a:ext cx="6" cy="1155"/>
            </a:xfrm>
            <a:prstGeom prst="rect">
              <a:avLst/>
            </a:prstGeom>
            <a:solidFill>
              <a:srgbClr val="000000"/>
            </a:solidFill>
            <a:ln w="9525">
              <a:noFill/>
              <a:miter lim="800000"/>
              <a:headEnd/>
              <a:tailEnd/>
            </a:ln>
          </p:spPr>
          <p:txBody>
            <a:bodyPr/>
            <a:lstStyle/>
            <a:p>
              <a:endParaRPr lang="en-US" dirty="0"/>
            </a:p>
          </p:txBody>
        </p:sp>
        <p:sp>
          <p:nvSpPr>
            <p:cNvPr id="31815" name="Rectangle 268"/>
            <p:cNvSpPr>
              <a:spLocks noChangeArrowheads="1"/>
            </p:cNvSpPr>
            <p:nvPr/>
          </p:nvSpPr>
          <p:spPr bwMode="auto">
            <a:xfrm>
              <a:off x="4662" y="2928"/>
              <a:ext cx="6" cy="1155"/>
            </a:xfrm>
            <a:prstGeom prst="rect">
              <a:avLst/>
            </a:prstGeom>
            <a:solidFill>
              <a:srgbClr val="000000"/>
            </a:solidFill>
            <a:ln w="9525">
              <a:noFill/>
              <a:miter lim="800000"/>
              <a:headEnd/>
              <a:tailEnd/>
            </a:ln>
          </p:spPr>
          <p:txBody>
            <a:bodyPr/>
            <a:lstStyle/>
            <a:p>
              <a:endParaRPr lang="en-US" dirty="0"/>
            </a:p>
          </p:txBody>
        </p:sp>
        <p:sp>
          <p:nvSpPr>
            <p:cNvPr id="31816" name="Rectangle 269"/>
            <p:cNvSpPr>
              <a:spLocks noChangeArrowheads="1"/>
            </p:cNvSpPr>
            <p:nvPr/>
          </p:nvSpPr>
          <p:spPr bwMode="auto">
            <a:xfrm>
              <a:off x="4070" y="2933"/>
              <a:ext cx="206"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b="0" dirty="0">
                  <a:solidFill>
                    <a:srgbClr val="000000"/>
                  </a:solidFill>
                </a:rPr>
                <a:t>on Panel</a:t>
              </a:r>
              <a:endParaRPr lang="en-US" sz="5400" b="0" dirty="0">
                <a:latin typeface="Book Antiqua" pitchFamily="18" charset="0"/>
              </a:endParaRPr>
            </a:p>
          </p:txBody>
        </p:sp>
        <p:sp>
          <p:nvSpPr>
            <p:cNvPr id="31817" name="Rectangle 270"/>
            <p:cNvSpPr>
              <a:spLocks noChangeArrowheads="1"/>
            </p:cNvSpPr>
            <p:nvPr/>
          </p:nvSpPr>
          <p:spPr bwMode="auto">
            <a:xfrm>
              <a:off x="1080" y="4093"/>
              <a:ext cx="347" cy="136"/>
            </a:xfrm>
            <a:prstGeom prst="rect">
              <a:avLst/>
            </a:prstGeom>
            <a:solidFill>
              <a:srgbClr val="E5E5E5"/>
            </a:solidFill>
            <a:ln w="9525">
              <a:noFill/>
              <a:miter lim="800000"/>
              <a:headEnd/>
              <a:tailEnd/>
            </a:ln>
          </p:spPr>
          <p:txBody>
            <a:bodyPr/>
            <a:lstStyle/>
            <a:p>
              <a:endParaRPr lang="en-US" dirty="0"/>
            </a:p>
          </p:txBody>
        </p:sp>
        <p:sp>
          <p:nvSpPr>
            <p:cNvPr id="31818" name="Rectangle 271"/>
            <p:cNvSpPr>
              <a:spLocks noChangeArrowheads="1"/>
            </p:cNvSpPr>
            <p:nvPr/>
          </p:nvSpPr>
          <p:spPr bwMode="auto">
            <a:xfrm>
              <a:off x="1080" y="4093"/>
              <a:ext cx="6" cy="136"/>
            </a:xfrm>
            <a:prstGeom prst="rect">
              <a:avLst/>
            </a:prstGeom>
            <a:solidFill>
              <a:srgbClr val="000000"/>
            </a:solidFill>
            <a:ln w="9525">
              <a:noFill/>
              <a:miter lim="800000"/>
              <a:headEnd/>
              <a:tailEnd/>
            </a:ln>
          </p:spPr>
          <p:txBody>
            <a:bodyPr/>
            <a:lstStyle/>
            <a:p>
              <a:endParaRPr lang="en-US" dirty="0"/>
            </a:p>
          </p:txBody>
        </p:sp>
        <p:sp>
          <p:nvSpPr>
            <p:cNvPr id="31819" name="Rectangle 272"/>
            <p:cNvSpPr>
              <a:spLocks noChangeArrowheads="1"/>
            </p:cNvSpPr>
            <p:nvPr/>
          </p:nvSpPr>
          <p:spPr bwMode="auto">
            <a:xfrm>
              <a:off x="1080" y="4093"/>
              <a:ext cx="347" cy="5"/>
            </a:xfrm>
            <a:prstGeom prst="rect">
              <a:avLst/>
            </a:prstGeom>
            <a:solidFill>
              <a:srgbClr val="000000"/>
            </a:solidFill>
            <a:ln w="9525">
              <a:noFill/>
              <a:miter lim="800000"/>
              <a:headEnd/>
              <a:tailEnd/>
            </a:ln>
          </p:spPr>
          <p:txBody>
            <a:bodyPr/>
            <a:lstStyle/>
            <a:p>
              <a:endParaRPr lang="en-US" dirty="0"/>
            </a:p>
          </p:txBody>
        </p:sp>
        <p:sp>
          <p:nvSpPr>
            <p:cNvPr id="31820" name="Rectangle 273"/>
            <p:cNvSpPr>
              <a:spLocks noChangeArrowheads="1"/>
            </p:cNvSpPr>
            <p:nvPr/>
          </p:nvSpPr>
          <p:spPr bwMode="auto">
            <a:xfrm>
              <a:off x="1080" y="4224"/>
              <a:ext cx="347" cy="5"/>
            </a:xfrm>
            <a:prstGeom prst="rect">
              <a:avLst/>
            </a:prstGeom>
            <a:solidFill>
              <a:srgbClr val="000000"/>
            </a:solidFill>
            <a:ln w="9525">
              <a:noFill/>
              <a:miter lim="800000"/>
              <a:headEnd/>
              <a:tailEnd/>
            </a:ln>
          </p:spPr>
          <p:txBody>
            <a:bodyPr/>
            <a:lstStyle/>
            <a:p>
              <a:endParaRPr lang="en-US" dirty="0"/>
            </a:p>
          </p:txBody>
        </p:sp>
        <p:sp>
          <p:nvSpPr>
            <p:cNvPr id="31821" name="Rectangle 274"/>
            <p:cNvSpPr>
              <a:spLocks noChangeArrowheads="1"/>
            </p:cNvSpPr>
            <p:nvPr/>
          </p:nvSpPr>
          <p:spPr bwMode="auto">
            <a:xfrm>
              <a:off x="1080" y="4083"/>
              <a:ext cx="347" cy="5"/>
            </a:xfrm>
            <a:prstGeom prst="rect">
              <a:avLst/>
            </a:prstGeom>
            <a:solidFill>
              <a:srgbClr val="000000"/>
            </a:solidFill>
            <a:ln w="9525">
              <a:noFill/>
              <a:miter lim="800000"/>
              <a:headEnd/>
              <a:tailEnd/>
            </a:ln>
          </p:spPr>
          <p:txBody>
            <a:bodyPr/>
            <a:lstStyle/>
            <a:p>
              <a:endParaRPr lang="en-US" dirty="0"/>
            </a:p>
          </p:txBody>
        </p:sp>
        <p:sp>
          <p:nvSpPr>
            <p:cNvPr id="31822" name="Rectangle 275"/>
            <p:cNvSpPr>
              <a:spLocks noChangeArrowheads="1"/>
            </p:cNvSpPr>
            <p:nvPr/>
          </p:nvSpPr>
          <p:spPr bwMode="auto">
            <a:xfrm>
              <a:off x="1427" y="4093"/>
              <a:ext cx="658" cy="136"/>
            </a:xfrm>
            <a:prstGeom prst="rect">
              <a:avLst/>
            </a:prstGeom>
            <a:solidFill>
              <a:srgbClr val="E5E5E5"/>
            </a:solidFill>
            <a:ln w="9525">
              <a:noFill/>
              <a:miter lim="800000"/>
              <a:headEnd/>
              <a:tailEnd/>
            </a:ln>
          </p:spPr>
          <p:txBody>
            <a:bodyPr/>
            <a:lstStyle/>
            <a:p>
              <a:endParaRPr lang="en-US" dirty="0"/>
            </a:p>
          </p:txBody>
        </p:sp>
        <p:sp>
          <p:nvSpPr>
            <p:cNvPr id="31823" name="Rectangle 276"/>
            <p:cNvSpPr>
              <a:spLocks noChangeArrowheads="1"/>
            </p:cNvSpPr>
            <p:nvPr/>
          </p:nvSpPr>
          <p:spPr bwMode="auto">
            <a:xfrm>
              <a:off x="1427" y="4093"/>
              <a:ext cx="6" cy="136"/>
            </a:xfrm>
            <a:prstGeom prst="rect">
              <a:avLst/>
            </a:prstGeom>
            <a:solidFill>
              <a:srgbClr val="000000"/>
            </a:solidFill>
            <a:ln w="9525">
              <a:noFill/>
              <a:miter lim="800000"/>
              <a:headEnd/>
              <a:tailEnd/>
            </a:ln>
          </p:spPr>
          <p:txBody>
            <a:bodyPr/>
            <a:lstStyle/>
            <a:p>
              <a:endParaRPr lang="en-US" dirty="0"/>
            </a:p>
          </p:txBody>
        </p:sp>
        <p:sp>
          <p:nvSpPr>
            <p:cNvPr id="31824" name="Rectangle 277"/>
            <p:cNvSpPr>
              <a:spLocks noChangeArrowheads="1"/>
            </p:cNvSpPr>
            <p:nvPr/>
          </p:nvSpPr>
          <p:spPr bwMode="auto">
            <a:xfrm>
              <a:off x="1427" y="4093"/>
              <a:ext cx="658" cy="5"/>
            </a:xfrm>
            <a:prstGeom prst="rect">
              <a:avLst/>
            </a:prstGeom>
            <a:solidFill>
              <a:srgbClr val="000000"/>
            </a:solidFill>
            <a:ln w="9525">
              <a:noFill/>
              <a:miter lim="800000"/>
              <a:headEnd/>
              <a:tailEnd/>
            </a:ln>
          </p:spPr>
          <p:txBody>
            <a:bodyPr/>
            <a:lstStyle/>
            <a:p>
              <a:endParaRPr lang="en-US" dirty="0"/>
            </a:p>
          </p:txBody>
        </p:sp>
        <p:sp>
          <p:nvSpPr>
            <p:cNvPr id="31825" name="Rectangle 278"/>
            <p:cNvSpPr>
              <a:spLocks noChangeArrowheads="1"/>
            </p:cNvSpPr>
            <p:nvPr/>
          </p:nvSpPr>
          <p:spPr bwMode="auto">
            <a:xfrm>
              <a:off x="1427" y="4224"/>
              <a:ext cx="658" cy="5"/>
            </a:xfrm>
            <a:prstGeom prst="rect">
              <a:avLst/>
            </a:prstGeom>
            <a:solidFill>
              <a:srgbClr val="000000"/>
            </a:solidFill>
            <a:ln w="9525">
              <a:noFill/>
              <a:miter lim="800000"/>
              <a:headEnd/>
              <a:tailEnd/>
            </a:ln>
          </p:spPr>
          <p:txBody>
            <a:bodyPr/>
            <a:lstStyle/>
            <a:p>
              <a:endParaRPr lang="en-US" dirty="0"/>
            </a:p>
          </p:txBody>
        </p:sp>
        <p:sp>
          <p:nvSpPr>
            <p:cNvPr id="31826" name="Rectangle 279"/>
            <p:cNvSpPr>
              <a:spLocks noChangeArrowheads="1"/>
            </p:cNvSpPr>
            <p:nvPr/>
          </p:nvSpPr>
          <p:spPr bwMode="auto">
            <a:xfrm>
              <a:off x="1427" y="4083"/>
              <a:ext cx="658" cy="5"/>
            </a:xfrm>
            <a:prstGeom prst="rect">
              <a:avLst/>
            </a:prstGeom>
            <a:solidFill>
              <a:srgbClr val="000000"/>
            </a:solidFill>
            <a:ln w="9525">
              <a:noFill/>
              <a:miter lim="800000"/>
              <a:headEnd/>
              <a:tailEnd/>
            </a:ln>
          </p:spPr>
          <p:txBody>
            <a:bodyPr/>
            <a:lstStyle/>
            <a:p>
              <a:endParaRPr lang="en-US" dirty="0"/>
            </a:p>
          </p:txBody>
        </p:sp>
        <p:sp>
          <p:nvSpPr>
            <p:cNvPr id="31827" name="Rectangle 280"/>
            <p:cNvSpPr>
              <a:spLocks noChangeArrowheads="1"/>
            </p:cNvSpPr>
            <p:nvPr/>
          </p:nvSpPr>
          <p:spPr bwMode="auto">
            <a:xfrm>
              <a:off x="1738" y="4105"/>
              <a:ext cx="169"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Page 2</a:t>
              </a:r>
              <a:endParaRPr lang="en-US" sz="5400" b="0" dirty="0">
                <a:latin typeface="Book Antiqua" pitchFamily="18" charset="0"/>
              </a:endParaRPr>
            </a:p>
          </p:txBody>
        </p:sp>
        <p:sp>
          <p:nvSpPr>
            <p:cNvPr id="31828" name="Rectangle 281"/>
            <p:cNvSpPr>
              <a:spLocks noChangeArrowheads="1"/>
            </p:cNvSpPr>
            <p:nvPr/>
          </p:nvSpPr>
          <p:spPr bwMode="auto">
            <a:xfrm>
              <a:off x="2085" y="4093"/>
              <a:ext cx="616" cy="136"/>
            </a:xfrm>
            <a:prstGeom prst="rect">
              <a:avLst/>
            </a:prstGeom>
            <a:solidFill>
              <a:srgbClr val="E5E5E5"/>
            </a:solidFill>
            <a:ln w="9525">
              <a:noFill/>
              <a:miter lim="800000"/>
              <a:headEnd/>
              <a:tailEnd/>
            </a:ln>
          </p:spPr>
          <p:txBody>
            <a:bodyPr/>
            <a:lstStyle/>
            <a:p>
              <a:endParaRPr lang="en-US" dirty="0"/>
            </a:p>
          </p:txBody>
        </p:sp>
        <p:sp>
          <p:nvSpPr>
            <p:cNvPr id="31829" name="Rectangle 282"/>
            <p:cNvSpPr>
              <a:spLocks noChangeArrowheads="1"/>
            </p:cNvSpPr>
            <p:nvPr/>
          </p:nvSpPr>
          <p:spPr bwMode="auto">
            <a:xfrm>
              <a:off x="2085" y="4093"/>
              <a:ext cx="6" cy="136"/>
            </a:xfrm>
            <a:prstGeom prst="rect">
              <a:avLst/>
            </a:prstGeom>
            <a:solidFill>
              <a:srgbClr val="000000"/>
            </a:solidFill>
            <a:ln w="9525">
              <a:noFill/>
              <a:miter lim="800000"/>
              <a:headEnd/>
              <a:tailEnd/>
            </a:ln>
          </p:spPr>
          <p:txBody>
            <a:bodyPr/>
            <a:lstStyle/>
            <a:p>
              <a:endParaRPr lang="en-US" dirty="0"/>
            </a:p>
          </p:txBody>
        </p:sp>
        <p:sp>
          <p:nvSpPr>
            <p:cNvPr id="31830" name="Rectangle 283"/>
            <p:cNvSpPr>
              <a:spLocks noChangeArrowheads="1"/>
            </p:cNvSpPr>
            <p:nvPr/>
          </p:nvSpPr>
          <p:spPr bwMode="auto">
            <a:xfrm>
              <a:off x="2085" y="4093"/>
              <a:ext cx="616" cy="5"/>
            </a:xfrm>
            <a:prstGeom prst="rect">
              <a:avLst/>
            </a:prstGeom>
            <a:solidFill>
              <a:srgbClr val="000000"/>
            </a:solidFill>
            <a:ln w="9525">
              <a:noFill/>
              <a:miter lim="800000"/>
              <a:headEnd/>
              <a:tailEnd/>
            </a:ln>
          </p:spPr>
          <p:txBody>
            <a:bodyPr/>
            <a:lstStyle/>
            <a:p>
              <a:endParaRPr lang="en-US" dirty="0"/>
            </a:p>
          </p:txBody>
        </p:sp>
        <p:sp>
          <p:nvSpPr>
            <p:cNvPr id="31831" name="Rectangle 284"/>
            <p:cNvSpPr>
              <a:spLocks noChangeArrowheads="1"/>
            </p:cNvSpPr>
            <p:nvPr/>
          </p:nvSpPr>
          <p:spPr bwMode="auto">
            <a:xfrm>
              <a:off x="2085" y="4224"/>
              <a:ext cx="616" cy="5"/>
            </a:xfrm>
            <a:prstGeom prst="rect">
              <a:avLst/>
            </a:prstGeom>
            <a:solidFill>
              <a:srgbClr val="000000"/>
            </a:solidFill>
            <a:ln w="9525">
              <a:noFill/>
              <a:miter lim="800000"/>
              <a:headEnd/>
              <a:tailEnd/>
            </a:ln>
          </p:spPr>
          <p:txBody>
            <a:bodyPr/>
            <a:lstStyle/>
            <a:p>
              <a:endParaRPr lang="en-US" dirty="0"/>
            </a:p>
          </p:txBody>
        </p:sp>
        <p:sp>
          <p:nvSpPr>
            <p:cNvPr id="31832" name="Rectangle 285"/>
            <p:cNvSpPr>
              <a:spLocks noChangeArrowheads="1"/>
            </p:cNvSpPr>
            <p:nvPr/>
          </p:nvSpPr>
          <p:spPr bwMode="auto">
            <a:xfrm>
              <a:off x="2085" y="4083"/>
              <a:ext cx="616" cy="5"/>
            </a:xfrm>
            <a:prstGeom prst="rect">
              <a:avLst/>
            </a:prstGeom>
            <a:solidFill>
              <a:srgbClr val="000000"/>
            </a:solidFill>
            <a:ln w="9525">
              <a:noFill/>
              <a:miter lim="800000"/>
              <a:headEnd/>
              <a:tailEnd/>
            </a:ln>
          </p:spPr>
          <p:txBody>
            <a:bodyPr/>
            <a:lstStyle/>
            <a:p>
              <a:endParaRPr lang="en-US" dirty="0"/>
            </a:p>
          </p:txBody>
        </p:sp>
        <p:sp>
          <p:nvSpPr>
            <p:cNvPr id="31833" name="Rectangle 286"/>
            <p:cNvSpPr>
              <a:spLocks noChangeArrowheads="1"/>
            </p:cNvSpPr>
            <p:nvPr/>
          </p:nvSpPr>
          <p:spPr bwMode="auto">
            <a:xfrm>
              <a:off x="2138" y="4105"/>
              <a:ext cx="122"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of   3</a:t>
              </a:r>
              <a:endParaRPr lang="en-US" sz="5400" b="0" dirty="0">
                <a:latin typeface="Book Antiqua" pitchFamily="18" charset="0"/>
              </a:endParaRPr>
            </a:p>
          </p:txBody>
        </p:sp>
        <p:sp>
          <p:nvSpPr>
            <p:cNvPr id="31834" name="Rectangle 287"/>
            <p:cNvSpPr>
              <a:spLocks noChangeArrowheads="1"/>
            </p:cNvSpPr>
            <p:nvPr/>
          </p:nvSpPr>
          <p:spPr bwMode="auto">
            <a:xfrm>
              <a:off x="2701" y="4093"/>
              <a:ext cx="729" cy="136"/>
            </a:xfrm>
            <a:prstGeom prst="rect">
              <a:avLst/>
            </a:prstGeom>
            <a:solidFill>
              <a:srgbClr val="E5E5E5"/>
            </a:solidFill>
            <a:ln w="9525">
              <a:noFill/>
              <a:miter lim="800000"/>
              <a:headEnd/>
              <a:tailEnd/>
            </a:ln>
          </p:spPr>
          <p:txBody>
            <a:bodyPr/>
            <a:lstStyle/>
            <a:p>
              <a:endParaRPr lang="en-US" dirty="0"/>
            </a:p>
          </p:txBody>
        </p:sp>
        <p:sp>
          <p:nvSpPr>
            <p:cNvPr id="31835" name="Rectangle 288"/>
            <p:cNvSpPr>
              <a:spLocks noChangeArrowheads="1"/>
            </p:cNvSpPr>
            <p:nvPr/>
          </p:nvSpPr>
          <p:spPr bwMode="auto">
            <a:xfrm>
              <a:off x="2701" y="4093"/>
              <a:ext cx="6" cy="136"/>
            </a:xfrm>
            <a:prstGeom prst="rect">
              <a:avLst/>
            </a:prstGeom>
            <a:solidFill>
              <a:srgbClr val="000000"/>
            </a:solidFill>
            <a:ln w="9525">
              <a:noFill/>
              <a:miter lim="800000"/>
              <a:headEnd/>
              <a:tailEnd/>
            </a:ln>
          </p:spPr>
          <p:txBody>
            <a:bodyPr/>
            <a:lstStyle/>
            <a:p>
              <a:endParaRPr lang="en-US" dirty="0"/>
            </a:p>
          </p:txBody>
        </p:sp>
        <p:sp>
          <p:nvSpPr>
            <p:cNvPr id="31836" name="Rectangle 289"/>
            <p:cNvSpPr>
              <a:spLocks noChangeArrowheads="1"/>
            </p:cNvSpPr>
            <p:nvPr/>
          </p:nvSpPr>
          <p:spPr bwMode="auto">
            <a:xfrm>
              <a:off x="2701" y="4093"/>
              <a:ext cx="729" cy="5"/>
            </a:xfrm>
            <a:prstGeom prst="rect">
              <a:avLst/>
            </a:prstGeom>
            <a:solidFill>
              <a:srgbClr val="000000"/>
            </a:solidFill>
            <a:ln w="9525">
              <a:noFill/>
              <a:miter lim="800000"/>
              <a:headEnd/>
              <a:tailEnd/>
            </a:ln>
          </p:spPr>
          <p:txBody>
            <a:bodyPr/>
            <a:lstStyle/>
            <a:p>
              <a:endParaRPr lang="en-US" dirty="0"/>
            </a:p>
          </p:txBody>
        </p:sp>
        <p:sp>
          <p:nvSpPr>
            <p:cNvPr id="31837" name="Rectangle 290"/>
            <p:cNvSpPr>
              <a:spLocks noChangeArrowheads="1"/>
            </p:cNvSpPr>
            <p:nvPr/>
          </p:nvSpPr>
          <p:spPr bwMode="auto">
            <a:xfrm>
              <a:off x="2701" y="4224"/>
              <a:ext cx="729" cy="5"/>
            </a:xfrm>
            <a:prstGeom prst="rect">
              <a:avLst/>
            </a:prstGeom>
            <a:solidFill>
              <a:srgbClr val="000000"/>
            </a:solidFill>
            <a:ln w="9525">
              <a:noFill/>
              <a:miter lim="800000"/>
              <a:headEnd/>
              <a:tailEnd/>
            </a:ln>
          </p:spPr>
          <p:txBody>
            <a:bodyPr/>
            <a:lstStyle/>
            <a:p>
              <a:endParaRPr lang="en-US" dirty="0"/>
            </a:p>
          </p:txBody>
        </p:sp>
        <p:sp>
          <p:nvSpPr>
            <p:cNvPr id="31838" name="Rectangle 291"/>
            <p:cNvSpPr>
              <a:spLocks noChangeArrowheads="1"/>
            </p:cNvSpPr>
            <p:nvPr/>
          </p:nvSpPr>
          <p:spPr bwMode="auto">
            <a:xfrm>
              <a:off x="2701" y="4083"/>
              <a:ext cx="729" cy="5"/>
            </a:xfrm>
            <a:prstGeom prst="rect">
              <a:avLst/>
            </a:prstGeom>
            <a:solidFill>
              <a:srgbClr val="000000"/>
            </a:solidFill>
            <a:ln w="9525">
              <a:noFill/>
              <a:miter lim="800000"/>
              <a:headEnd/>
              <a:tailEnd/>
            </a:ln>
          </p:spPr>
          <p:txBody>
            <a:bodyPr/>
            <a:lstStyle/>
            <a:p>
              <a:endParaRPr lang="en-US" dirty="0"/>
            </a:p>
          </p:txBody>
        </p:sp>
        <p:sp>
          <p:nvSpPr>
            <p:cNvPr id="31839" name="Rectangle 292"/>
            <p:cNvSpPr>
              <a:spLocks noChangeArrowheads="1"/>
            </p:cNvSpPr>
            <p:nvPr/>
          </p:nvSpPr>
          <p:spPr bwMode="auto">
            <a:xfrm>
              <a:off x="3430" y="4093"/>
              <a:ext cx="586" cy="136"/>
            </a:xfrm>
            <a:prstGeom prst="rect">
              <a:avLst/>
            </a:prstGeom>
            <a:solidFill>
              <a:srgbClr val="E5E5E5"/>
            </a:solidFill>
            <a:ln w="9525">
              <a:noFill/>
              <a:miter lim="800000"/>
              <a:headEnd/>
              <a:tailEnd/>
            </a:ln>
          </p:spPr>
          <p:txBody>
            <a:bodyPr/>
            <a:lstStyle/>
            <a:p>
              <a:endParaRPr lang="en-US" dirty="0"/>
            </a:p>
          </p:txBody>
        </p:sp>
        <p:sp>
          <p:nvSpPr>
            <p:cNvPr id="31840" name="Rectangle 293"/>
            <p:cNvSpPr>
              <a:spLocks noChangeArrowheads="1"/>
            </p:cNvSpPr>
            <p:nvPr/>
          </p:nvSpPr>
          <p:spPr bwMode="auto">
            <a:xfrm>
              <a:off x="3430" y="4093"/>
              <a:ext cx="6" cy="136"/>
            </a:xfrm>
            <a:prstGeom prst="rect">
              <a:avLst/>
            </a:prstGeom>
            <a:solidFill>
              <a:srgbClr val="000000"/>
            </a:solidFill>
            <a:ln w="9525">
              <a:noFill/>
              <a:miter lim="800000"/>
              <a:headEnd/>
              <a:tailEnd/>
            </a:ln>
          </p:spPr>
          <p:txBody>
            <a:bodyPr/>
            <a:lstStyle/>
            <a:p>
              <a:endParaRPr lang="en-US" dirty="0"/>
            </a:p>
          </p:txBody>
        </p:sp>
        <p:sp>
          <p:nvSpPr>
            <p:cNvPr id="31841" name="Rectangle 294"/>
            <p:cNvSpPr>
              <a:spLocks noChangeArrowheads="1"/>
            </p:cNvSpPr>
            <p:nvPr/>
          </p:nvSpPr>
          <p:spPr bwMode="auto">
            <a:xfrm>
              <a:off x="3430" y="4093"/>
              <a:ext cx="586" cy="5"/>
            </a:xfrm>
            <a:prstGeom prst="rect">
              <a:avLst/>
            </a:prstGeom>
            <a:solidFill>
              <a:srgbClr val="000000"/>
            </a:solidFill>
            <a:ln w="9525">
              <a:noFill/>
              <a:miter lim="800000"/>
              <a:headEnd/>
              <a:tailEnd/>
            </a:ln>
          </p:spPr>
          <p:txBody>
            <a:bodyPr/>
            <a:lstStyle/>
            <a:p>
              <a:endParaRPr lang="en-US" dirty="0"/>
            </a:p>
          </p:txBody>
        </p:sp>
        <p:sp>
          <p:nvSpPr>
            <p:cNvPr id="31842" name="Rectangle 295"/>
            <p:cNvSpPr>
              <a:spLocks noChangeArrowheads="1"/>
            </p:cNvSpPr>
            <p:nvPr/>
          </p:nvSpPr>
          <p:spPr bwMode="auto">
            <a:xfrm>
              <a:off x="3430" y="4224"/>
              <a:ext cx="586" cy="5"/>
            </a:xfrm>
            <a:prstGeom prst="rect">
              <a:avLst/>
            </a:prstGeom>
            <a:solidFill>
              <a:srgbClr val="000000"/>
            </a:solidFill>
            <a:ln w="9525">
              <a:noFill/>
              <a:miter lim="800000"/>
              <a:headEnd/>
              <a:tailEnd/>
            </a:ln>
          </p:spPr>
          <p:txBody>
            <a:bodyPr/>
            <a:lstStyle/>
            <a:p>
              <a:endParaRPr lang="en-US" dirty="0"/>
            </a:p>
          </p:txBody>
        </p:sp>
        <p:sp>
          <p:nvSpPr>
            <p:cNvPr id="31843" name="Rectangle 296"/>
            <p:cNvSpPr>
              <a:spLocks noChangeArrowheads="1"/>
            </p:cNvSpPr>
            <p:nvPr/>
          </p:nvSpPr>
          <p:spPr bwMode="auto">
            <a:xfrm>
              <a:off x="3430" y="4083"/>
              <a:ext cx="586" cy="5"/>
            </a:xfrm>
            <a:prstGeom prst="rect">
              <a:avLst/>
            </a:prstGeom>
            <a:solidFill>
              <a:srgbClr val="000000"/>
            </a:solidFill>
            <a:ln w="9525">
              <a:noFill/>
              <a:miter lim="800000"/>
              <a:headEnd/>
              <a:tailEnd/>
            </a:ln>
          </p:spPr>
          <p:txBody>
            <a:bodyPr/>
            <a:lstStyle/>
            <a:p>
              <a:endParaRPr lang="en-US" dirty="0"/>
            </a:p>
          </p:txBody>
        </p:sp>
        <p:sp>
          <p:nvSpPr>
            <p:cNvPr id="31844" name="Rectangle 297"/>
            <p:cNvSpPr>
              <a:spLocks noChangeArrowheads="1"/>
            </p:cNvSpPr>
            <p:nvPr/>
          </p:nvSpPr>
          <p:spPr bwMode="auto">
            <a:xfrm>
              <a:off x="3729" y="4111"/>
              <a:ext cx="136" cy="116"/>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900" dirty="0">
                  <a:solidFill>
                    <a:srgbClr val="000000"/>
                  </a:solidFill>
                </a:rPr>
                <a:t>Initial</a:t>
              </a:r>
              <a:endParaRPr lang="en-US" sz="5400" b="0" dirty="0">
                <a:latin typeface="Book Antiqua" pitchFamily="18" charset="0"/>
              </a:endParaRPr>
            </a:p>
          </p:txBody>
        </p:sp>
        <p:sp>
          <p:nvSpPr>
            <p:cNvPr id="31845" name="Rectangle 298"/>
            <p:cNvSpPr>
              <a:spLocks noChangeArrowheads="1"/>
            </p:cNvSpPr>
            <p:nvPr/>
          </p:nvSpPr>
          <p:spPr bwMode="auto">
            <a:xfrm>
              <a:off x="4016" y="4093"/>
              <a:ext cx="6" cy="136"/>
            </a:xfrm>
            <a:prstGeom prst="rect">
              <a:avLst/>
            </a:prstGeom>
            <a:solidFill>
              <a:srgbClr val="000000"/>
            </a:solidFill>
            <a:ln w="9525">
              <a:noFill/>
              <a:miter lim="800000"/>
              <a:headEnd/>
              <a:tailEnd/>
            </a:ln>
          </p:spPr>
          <p:txBody>
            <a:bodyPr/>
            <a:lstStyle/>
            <a:p>
              <a:endParaRPr lang="en-US" dirty="0"/>
            </a:p>
          </p:txBody>
        </p:sp>
        <p:sp>
          <p:nvSpPr>
            <p:cNvPr id="31846" name="Rectangle 299"/>
            <p:cNvSpPr>
              <a:spLocks noChangeArrowheads="1"/>
            </p:cNvSpPr>
            <p:nvPr/>
          </p:nvSpPr>
          <p:spPr bwMode="auto">
            <a:xfrm>
              <a:off x="4016" y="4093"/>
              <a:ext cx="652" cy="5"/>
            </a:xfrm>
            <a:prstGeom prst="rect">
              <a:avLst/>
            </a:prstGeom>
            <a:solidFill>
              <a:srgbClr val="000000"/>
            </a:solidFill>
            <a:ln w="9525">
              <a:noFill/>
              <a:miter lim="800000"/>
              <a:headEnd/>
              <a:tailEnd/>
            </a:ln>
          </p:spPr>
          <p:txBody>
            <a:bodyPr/>
            <a:lstStyle/>
            <a:p>
              <a:endParaRPr lang="en-US" dirty="0"/>
            </a:p>
          </p:txBody>
        </p:sp>
        <p:sp>
          <p:nvSpPr>
            <p:cNvPr id="31847" name="Rectangle 300"/>
            <p:cNvSpPr>
              <a:spLocks noChangeArrowheads="1"/>
            </p:cNvSpPr>
            <p:nvPr/>
          </p:nvSpPr>
          <p:spPr bwMode="auto">
            <a:xfrm>
              <a:off x="4662" y="4093"/>
              <a:ext cx="6" cy="136"/>
            </a:xfrm>
            <a:prstGeom prst="rect">
              <a:avLst/>
            </a:prstGeom>
            <a:solidFill>
              <a:srgbClr val="000000"/>
            </a:solidFill>
            <a:ln w="9525">
              <a:noFill/>
              <a:miter lim="800000"/>
              <a:headEnd/>
              <a:tailEnd/>
            </a:ln>
          </p:spPr>
          <p:txBody>
            <a:bodyPr/>
            <a:lstStyle/>
            <a:p>
              <a:endParaRPr lang="en-US" dirty="0"/>
            </a:p>
          </p:txBody>
        </p:sp>
        <p:sp>
          <p:nvSpPr>
            <p:cNvPr id="31848" name="Rectangle 301"/>
            <p:cNvSpPr>
              <a:spLocks noChangeArrowheads="1"/>
            </p:cNvSpPr>
            <p:nvPr/>
          </p:nvSpPr>
          <p:spPr bwMode="auto">
            <a:xfrm>
              <a:off x="4016" y="4224"/>
              <a:ext cx="652" cy="5"/>
            </a:xfrm>
            <a:prstGeom prst="rect">
              <a:avLst/>
            </a:prstGeom>
            <a:solidFill>
              <a:srgbClr val="000000"/>
            </a:solidFill>
            <a:ln w="9525">
              <a:noFill/>
              <a:miter lim="800000"/>
              <a:headEnd/>
              <a:tailEnd/>
            </a:ln>
          </p:spPr>
          <p:txBody>
            <a:bodyPr/>
            <a:lstStyle/>
            <a:p>
              <a:endParaRPr lang="en-US" dirty="0"/>
            </a:p>
          </p:txBody>
        </p:sp>
        <p:sp>
          <p:nvSpPr>
            <p:cNvPr id="31849" name="Rectangle 302"/>
            <p:cNvSpPr>
              <a:spLocks noChangeArrowheads="1"/>
            </p:cNvSpPr>
            <p:nvPr/>
          </p:nvSpPr>
          <p:spPr bwMode="auto">
            <a:xfrm>
              <a:off x="4016" y="4083"/>
              <a:ext cx="652" cy="5"/>
            </a:xfrm>
            <a:prstGeom prst="rect">
              <a:avLst/>
            </a:prstGeom>
            <a:solidFill>
              <a:srgbClr val="000000"/>
            </a:solidFill>
            <a:ln w="9525">
              <a:noFill/>
              <a:miter lim="800000"/>
              <a:headEnd/>
              <a:tailEnd/>
            </a:ln>
          </p:spPr>
          <p:txBody>
            <a:bodyPr/>
            <a:lstStyle/>
            <a:p>
              <a:endParaRPr lang="en-US" dirty="0"/>
            </a:p>
          </p:txBody>
        </p:sp>
        <p:pic>
          <p:nvPicPr>
            <p:cNvPr id="31850" name="Picture 303"/>
            <p:cNvPicPr>
              <a:picLocks noChangeAspect="1" noChangeArrowheads="1"/>
            </p:cNvPicPr>
            <p:nvPr/>
          </p:nvPicPr>
          <p:blipFill>
            <a:blip r:embed="rId3" cstate="print"/>
            <a:srcRect/>
            <a:stretch>
              <a:fillRect/>
            </a:stretch>
          </p:blipFill>
          <p:spPr bwMode="auto">
            <a:xfrm>
              <a:off x="1481" y="1621"/>
              <a:ext cx="550" cy="463"/>
            </a:xfrm>
            <a:prstGeom prst="rect">
              <a:avLst/>
            </a:prstGeom>
            <a:noFill/>
            <a:ln w="9525">
              <a:noFill/>
              <a:miter lim="800000"/>
              <a:headEnd/>
              <a:tailEnd/>
            </a:ln>
          </p:spPr>
        </p:pic>
        <p:pic>
          <p:nvPicPr>
            <p:cNvPr id="31851" name="Picture 304"/>
            <p:cNvPicPr>
              <a:picLocks noChangeAspect="1" noChangeArrowheads="1"/>
            </p:cNvPicPr>
            <p:nvPr/>
          </p:nvPicPr>
          <p:blipFill>
            <a:blip r:embed="rId4" cstate="print"/>
            <a:srcRect/>
            <a:stretch>
              <a:fillRect/>
            </a:stretch>
          </p:blipFill>
          <p:spPr bwMode="auto">
            <a:xfrm>
              <a:off x="2748" y="1496"/>
              <a:ext cx="646" cy="552"/>
            </a:xfrm>
            <a:prstGeom prst="rect">
              <a:avLst/>
            </a:prstGeom>
            <a:noFill/>
            <a:ln w="9525">
              <a:noFill/>
              <a:miter lim="800000"/>
              <a:headEnd/>
              <a:tailEnd/>
            </a:ln>
          </p:spPr>
        </p:pic>
        <p:pic>
          <p:nvPicPr>
            <p:cNvPr id="31852" name="Picture 305"/>
            <p:cNvPicPr>
              <a:picLocks noChangeAspect="1" noChangeArrowheads="1"/>
            </p:cNvPicPr>
            <p:nvPr/>
          </p:nvPicPr>
          <p:blipFill>
            <a:blip r:embed="rId5" cstate="print"/>
            <a:srcRect/>
            <a:stretch>
              <a:fillRect/>
            </a:stretch>
          </p:blipFill>
          <p:spPr bwMode="auto">
            <a:xfrm>
              <a:off x="2796" y="2013"/>
              <a:ext cx="544" cy="342"/>
            </a:xfrm>
            <a:prstGeom prst="rect">
              <a:avLst/>
            </a:prstGeom>
            <a:noFill/>
            <a:ln w="9525">
              <a:noFill/>
              <a:miter lim="800000"/>
              <a:headEnd/>
              <a:tailEnd/>
            </a:ln>
          </p:spPr>
        </p:pic>
        <p:pic>
          <p:nvPicPr>
            <p:cNvPr id="31853" name="Picture 306"/>
            <p:cNvPicPr>
              <a:picLocks noChangeAspect="1" noChangeArrowheads="1"/>
            </p:cNvPicPr>
            <p:nvPr/>
          </p:nvPicPr>
          <p:blipFill>
            <a:blip r:embed="rId6" cstate="print"/>
            <a:srcRect/>
            <a:stretch>
              <a:fillRect/>
            </a:stretch>
          </p:blipFill>
          <p:spPr bwMode="auto">
            <a:xfrm>
              <a:off x="1481" y="3038"/>
              <a:ext cx="562" cy="473"/>
            </a:xfrm>
            <a:prstGeom prst="rect">
              <a:avLst/>
            </a:prstGeom>
            <a:noFill/>
            <a:ln w="9525">
              <a:noFill/>
              <a:miter lim="800000"/>
              <a:headEnd/>
              <a:tailEnd/>
            </a:ln>
          </p:spPr>
        </p:pic>
        <p:pic>
          <p:nvPicPr>
            <p:cNvPr id="31854" name="Picture 307"/>
            <p:cNvPicPr>
              <a:picLocks noChangeAspect="1" noChangeArrowheads="1"/>
            </p:cNvPicPr>
            <p:nvPr/>
          </p:nvPicPr>
          <p:blipFill>
            <a:blip r:embed="rId7" cstate="print"/>
            <a:srcRect/>
            <a:stretch>
              <a:fillRect/>
            </a:stretch>
          </p:blipFill>
          <p:spPr bwMode="auto">
            <a:xfrm>
              <a:off x="2748" y="3038"/>
              <a:ext cx="646" cy="402"/>
            </a:xfrm>
            <a:prstGeom prst="rect">
              <a:avLst/>
            </a:prstGeom>
            <a:noFill/>
            <a:ln w="9525">
              <a:noFill/>
              <a:miter lim="800000"/>
              <a:headEnd/>
              <a:tailEnd/>
            </a:ln>
          </p:spPr>
        </p:pic>
        <p:pic>
          <p:nvPicPr>
            <p:cNvPr id="31855" name="Picture 308"/>
            <p:cNvPicPr>
              <a:picLocks noChangeAspect="1" noChangeArrowheads="1"/>
            </p:cNvPicPr>
            <p:nvPr/>
          </p:nvPicPr>
          <p:blipFill>
            <a:blip r:embed="rId8" cstate="print"/>
            <a:srcRect/>
            <a:stretch>
              <a:fillRect/>
            </a:stretch>
          </p:blipFill>
          <p:spPr bwMode="auto">
            <a:xfrm>
              <a:off x="2796" y="3350"/>
              <a:ext cx="550" cy="346"/>
            </a:xfrm>
            <a:prstGeom prst="rect">
              <a:avLst/>
            </a:prstGeom>
            <a:noFill/>
            <a:ln w="9525">
              <a:noFill/>
              <a:miter lim="800000"/>
              <a:headEnd/>
              <a:tailEnd/>
            </a:ln>
          </p:spPr>
        </p:pic>
      </p:grpSp>
      <p:sp>
        <p:nvSpPr>
          <p:cNvPr id="31747" name="Rectangle 311"/>
          <p:cNvSpPr>
            <a:spLocks noGrp="1" noChangeArrowheads="1"/>
          </p:cNvSpPr>
          <p:nvPr>
            <p:ph type="title"/>
          </p:nvPr>
        </p:nvSpPr>
        <p:spPr bwMode="auto">
          <a:xfrm>
            <a:off x="0" y="8659"/>
            <a:ext cx="9144000" cy="792162"/>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Sample LOTO Card</a:t>
            </a:r>
            <a:r>
              <a:rPr lang="en-US" dirty="0" smtClean="0"/>
              <a:t> </a:t>
            </a:r>
            <a:r>
              <a:rPr lang="en-US" sz="2400" dirty="0" smtClean="0"/>
              <a:t>(Cont’d.)</a:t>
            </a:r>
          </a:p>
        </p:txBody>
      </p:sp>
      <p:sp>
        <p:nvSpPr>
          <p:cNvPr id="312"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30</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183"/>
          <p:cNvGrpSpPr>
            <a:grpSpLocks/>
          </p:cNvGrpSpPr>
          <p:nvPr/>
        </p:nvGrpSpPr>
        <p:grpSpPr bwMode="auto">
          <a:xfrm>
            <a:off x="1214316" y="1225455"/>
            <a:ext cx="7467600" cy="4656138"/>
            <a:chOff x="1080" y="252"/>
            <a:chExt cx="3588" cy="3632"/>
          </a:xfrm>
        </p:grpSpPr>
        <p:sp>
          <p:nvSpPr>
            <p:cNvPr id="32774" name="Rectangle 3"/>
            <p:cNvSpPr>
              <a:spLocks noChangeArrowheads="1"/>
            </p:cNvSpPr>
            <p:nvPr/>
          </p:nvSpPr>
          <p:spPr bwMode="auto">
            <a:xfrm>
              <a:off x="1092" y="264"/>
              <a:ext cx="335" cy="502"/>
            </a:xfrm>
            <a:prstGeom prst="rect">
              <a:avLst/>
            </a:prstGeom>
            <a:solidFill>
              <a:srgbClr val="E5E5E5"/>
            </a:solidFill>
            <a:ln w="9525">
              <a:noFill/>
              <a:miter lim="800000"/>
              <a:headEnd/>
              <a:tailEnd/>
            </a:ln>
          </p:spPr>
          <p:txBody>
            <a:bodyPr/>
            <a:lstStyle/>
            <a:p>
              <a:endParaRPr lang="en-US" dirty="0"/>
            </a:p>
          </p:txBody>
        </p:sp>
        <p:sp>
          <p:nvSpPr>
            <p:cNvPr id="32775" name="Rectangle 4"/>
            <p:cNvSpPr>
              <a:spLocks noChangeArrowheads="1"/>
            </p:cNvSpPr>
            <p:nvPr/>
          </p:nvSpPr>
          <p:spPr bwMode="auto">
            <a:xfrm>
              <a:off x="1092" y="264"/>
              <a:ext cx="6" cy="502"/>
            </a:xfrm>
            <a:prstGeom prst="rect">
              <a:avLst/>
            </a:prstGeom>
            <a:solidFill>
              <a:srgbClr val="000000"/>
            </a:solidFill>
            <a:ln w="9525">
              <a:noFill/>
              <a:miter lim="800000"/>
              <a:headEnd/>
              <a:tailEnd/>
            </a:ln>
          </p:spPr>
          <p:txBody>
            <a:bodyPr/>
            <a:lstStyle/>
            <a:p>
              <a:endParaRPr lang="en-US" dirty="0"/>
            </a:p>
          </p:txBody>
        </p:sp>
        <p:sp>
          <p:nvSpPr>
            <p:cNvPr id="32776" name="Rectangle 5"/>
            <p:cNvSpPr>
              <a:spLocks noChangeArrowheads="1"/>
            </p:cNvSpPr>
            <p:nvPr/>
          </p:nvSpPr>
          <p:spPr bwMode="auto">
            <a:xfrm>
              <a:off x="1092" y="264"/>
              <a:ext cx="335" cy="6"/>
            </a:xfrm>
            <a:prstGeom prst="rect">
              <a:avLst/>
            </a:prstGeom>
            <a:solidFill>
              <a:srgbClr val="000000"/>
            </a:solidFill>
            <a:ln w="9525">
              <a:noFill/>
              <a:miter lim="800000"/>
              <a:headEnd/>
              <a:tailEnd/>
            </a:ln>
          </p:spPr>
          <p:txBody>
            <a:bodyPr/>
            <a:lstStyle/>
            <a:p>
              <a:endParaRPr lang="en-US" dirty="0"/>
            </a:p>
          </p:txBody>
        </p:sp>
        <p:sp>
          <p:nvSpPr>
            <p:cNvPr id="32777" name="Rectangle 6"/>
            <p:cNvSpPr>
              <a:spLocks noChangeArrowheads="1"/>
            </p:cNvSpPr>
            <p:nvPr/>
          </p:nvSpPr>
          <p:spPr bwMode="auto">
            <a:xfrm>
              <a:off x="1080" y="252"/>
              <a:ext cx="6" cy="514"/>
            </a:xfrm>
            <a:prstGeom prst="rect">
              <a:avLst/>
            </a:prstGeom>
            <a:solidFill>
              <a:srgbClr val="000000"/>
            </a:solidFill>
            <a:ln w="9525">
              <a:noFill/>
              <a:miter lim="800000"/>
              <a:headEnd/>
              <a:tailEnd/>
            </a:ln>
          </p:spPr>
          <p:txBody>
            <a:bodyPr/>
            <a:lstStyle/>
            <a:p>
              <a:endParaRPr lang="en-US" dirty="0"/>
            </a:p>
          </p:txBody>
        </p:sp>
        <p:sp>
          <p:nvSpPr>
            <p:cNvPr id="32778" name="Rectangle 7"/>
            <p:cNvSpPr>
              <a:spLocks noChangeArrowheads="1"/>
            </p:cNvSpPr>
            <p:nvPr/>
          </p:nvSpPr>
          <p:spPr bwMode="auto">
            <a:xfrm>
              <a:off x="1080" y="252"/>
              <a:ext cx="347" cy="6"/>
            </a:xfrm>
            <a:prstGeom prst="rect">
              <a:avLst/>
            </a:prstGeom>
            <a:solidFill>
              <a:srgbClr val="000000"/>
            </a:solidFill>
            <a:ln w="9525">
              <a:noFill/>
              <a:miter lim="800000"/>
              <a:headEnd/>
              <a:tailEnd/>
            </a:ln>
          </p:spPr>
          <p:txBody>
            <a:bodyPr/>
            <a:lstStyle/>
            <a:p>
              <a:endParaRPr lang="en-US" dirty="0"/>
            </a:p>
          </p:txBody>
        </p:sp>
        <p:sp>
          <p:nvSpPr>
            <p:cNvPr id="32779" name="Rectangle 8"/>
            <p:cNvSpPr>
              <a:spLocks noChangeArrowheads="1"/>
            </p:cNvSpPr>
            <p:nvPr/>
          </p:nvSpPr>
          <p:spPr bwMode="auto">
            <a:xfrm>
              <a:off x="1164" y="341"/>
              <a:ext cx="146"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Step</a:t>
              </a:r>
              <a:endParaRPr lang="en-US" sz="5400" b="0" dirty="0">
                <a:latin typeface="Book Antiqua" pitchFamily="18" charset="0"/>
              </a:endParaRPr>
            </a:p>
          </p:txBody>
        </p:sp>
        <p:sp>
          <p:nvSpPr>
            <p:cNvPr id="32780" name="Rectangle 9"/>
            <p:cNvSpPr>
              <a:spLocks noChangeArrowheads="1"/>
            </p:cNvSpPr>
            <p:nvPr/>
          </p:nvSpPr>
          <p:spPr bwMode="auto">
            <a:xfrm>
              <a:off x="1427" y="264"/>
              <a:ext cx="658" cy="173"/>
            </a:xfrm>
            <a:prstGeom prst="rect">
              <a:avLst/>
            </a:prstGeom>
            <a:solidFill>
              <a:srgbClr val="E5E5E5"/>
            </a:solidFill>
            <a:ln w="9525">
              <a:noFill/>
              <a:miter lim="800000"/>
              <a:headEnd/>
              <a:tailEnd/>
            </a:ln>
          </p:spPr>
          <p:txBody>
            <a:bodyPr/>
            <a:lstStyle/>
            <a:p>
              <a:endParaRPr lang="en-US" dirty="0"/>
            </a:p>
          </p:txBody>
        </p:sp>
        <p:sp>
          <p:nvSpPr>
            <p:cNvPr id="32781" name="Rectangle 10"/>
            <p:cNvSpPr>
              <a:spLocks noChangeArrowheads="1"/>
            </p:cNvSpPr>
            <p:nvPr/>
          </p:nvSpPr>
          <p:spPr bwMode="auto">
            <a:xfrm>
              <a:off x="1427" y="264"/>
              <a:ext cx="6" cy="173"/>
            </a:xfrm>
            <a:prstGeom prst="rect">
              <a:avLst/>
            </a:prstGeom>
            <a:solidFill>
              <a:srgbClr val="000000"/>
            </a:solidFill>
            <a:ln w="9525">
              <a:noFill/>
              <a:miter lim="800000"/>
              <a:headEnd/>
              <a:tailEnd/>
            </a:ln>
          </p:spPr>
          <p:txBody>
            <a:bodyPr/>
            <a:lstStyle/>
            <a:p>
              <a:endParaRPr lang="en-US" dirty="0"/>
            </a:p>
          </p:txBody>
        </p:sp>
        <p:sp>
          <p:nvSpPr>
            <p:cNvPr id="32782" name="Rectangle 11"/>
            <p:cNvSpPr>
              <a:spLocks noChangeArrowheads="1"/>
            </p:cNvSpPr>
            <p:nvPr/>
          </p:nvSpPr>
          <p:spPr bwMode="auto">
            <a:xfrm>
              <a:off x="1427" y="264"/>
              <a:ext cx="658" cy="6"/>
            </a:xfrm>
            <a:prstGeom prst="rect">
              <a:avLst/>
            </a:prstGeom>
            <a:solidFill>
              <a:srgbClr val="000000"/>
            </a:solidFill>
            <a:ln w="9525">
              <a:noFill/>
              <a:miter lim="800000"/>
              <a:headEnd/>
              <a:tailEnd/>
            </a:ln>
          </p:spPr>
          <p:txBody>
            <a:bodyPr/>
            <a:lstStyle/>
            <a:p>
              <a:endParaRPr lang="en-US" dirty="0"/>
            </a:p>
          </p:txBody>
        </p:sp>
        <p:sp>
          <p:nvSpPr>
            <p:cNvPr id="32783" name="Rectangle 12"/>
            <p:cNvSpPr>
              <a:spLocks noChangeArrowheads="1"/>
            </p:cNvSpPr>
            <p:nvPr/>
          </p:nvSpPr>
          <p:spPr bwMode="auto">
            <a:xfrm>
              <a:off x="1427" y="252"/>
              <a:ext cx="658" cy="6"/>
            </a:xfrm>
            <a:prstGeom prst="rect">
              <a:avLst/>
            </a:prstGeom>
            <a:solidFill>
              <a:srgbClr val="000000"/>
            </a:solidFill>
            <a:ln w="9525">
              <a:noFill/>
              <a:miter lim="800000"/>
              <a:headEnd/>
              <a:tailEnd/>
            </a:ln>
          </p:spPr>
          <p:txBody>
            <a:bodyPr/>
            <a:lstStyle/>
            <a:p>
              <a:endParaRPr lang="en-US" dirty="0"/>
            </a:p>
          </p:txBody>
        </p:sp>
        <p:sp>
          <p:nvSpPr>
            <p:cNvPr id="32784" name="Rectangle 13"/>
            <p:cNvSpPr>
              <a:spLocks noChangeArrowheads="1"/>
            </p:cNvSpPr>
            <p:nvPr/>
          </p:nvSpPr>
          <p:spPr bwMode="auto">
            <a:xfrm>
              <a:off x="1570" y="341"/>
              <a:ext cx="275"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Isolation</a:t>
              </a:r>
              <a:endParaRPr lang="en-US" sz="5400" b="0" dirty="0">
                <a:latin typeface="Book Antiqua" pitchFamily="18" charset="0"/>
              </a:endParaRPr>
            </a:p>
          </p:txBody>
        </p:sp>
        <p:sp>
          <p:nvSpPr>
            <p:cNvPr id="32785" name="Rectangle 14"/>
            <p:cNvSpPr>
              <a:spLocks noChangeArrowheads="1"/>
            </p:cNvSpPr>
            <p:nvPr/>
          </p:nvSpPr>
          <p:spPr bwMode="auto">
            <a:xfrm>
              <a:off x="1427" y="437"/>
              <a:ext cx="658" cy="329"/>
            </a:xfrm>
            <a:prstGeom prst="rect">
              <a:avLst/>
            </a:prstGeom>
            <a:solidFill>
              <a:srgbClr val="E5E5E5"/>
            </a:solidFill>
            <a:ln w="9525">
              <a:noFill/>
              <a:miter lim="800000"/>
              <a:headEnd/>
              <a:tailEnd/>
            </a:ln>
          </p:spPr>
          <p:txBody>
            <a:bodyPr/>
            <a:lstStyle/>
            <a:p>
              <a:endParaRPr lang="en-US" dirty="0"/>
            </a:p>
          </p:txBody>
        </p:sp>
        <p:sp>
          <p:nvSpPr>
            <p:cNvPr id="32786" name="Rectangle 15"/>
            <p:cNvSpPr>
              <a:spLocks noChangeArrowheads="1"/>
            </p:cNvSpPr>
            <p:nvPr/>
          </p:nvSpPr>
          <p:spPr bwMode="auto">
            <a:xfrm>
              <a:off x="1427" y="437"/>
              <a:ext cx="6" cy="329"/>
            </a:xfrm>
            <a:prstGeom prst="rect">
              <a:avLst/>
            </a:prstGeom>
            <a:solidFill>
              <a:srgbClr val="000000"/>
            </a:solidFill>
            <a:ln w="9525">
              <a:noFill/>
              <a:miter lim="800000"/>
              <a:headEnd/>
              <a:tailEnd/>
            </a:ln>
          </p:spPr>
          <p:txBody>
            <a:bodyPr/>
            <a:lstStyle/>
            <a:p>
              <a:endParaRPr lang="en-US" dirty="0"/>
            </a:p>
          </p:txBody>
        </p:sp>
        <p:sp>
          <p:nvSpPr>
            <p:cNvPr id="32787" name="Rectangle 16"/>
            <p:cNvSpPr>
              <a:spLocks noChangeArrowheads="1"/>
            </p:cNvSpPr>
            <p:nvPr/>
          </p:nvSpPr>
          <p:spPr bwMode="auto">
            <a:xfrm>
              <a:off x="1612" y="449"/>
              <a:ext cx="216"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Device</a:t>
              </a:r>
              <a:endParaRPr lang="en-US" sz="5400" b="0" dirty="0">
                <a:latin typeface="Book Antiqua" pitchFamily="18" charset="0"/>
              </a:endParaRPr>
            </a:p>
          </p:txBody>
        </p:sp>
        <p:sp>
          <p:nvSpPr>
            <p:cNvPr id="32788" name="Rectangle 17"/>
            <p:cNvSpPr>
              <a:spLocks noChangeArrowheads="1"/>
            </p:cNvSpPr>
            <p:nvPr/>
          </p:nvSpPr>
          <p:spPr bwMode="auto">
            <a:xfrm>
              <a:off x="2070" y="275"/>
              <a:ext cx="616" cy="173"/>
            </a:xfrm>
            <a:prstGeom prst="rect">
              <a:avLst/>
            </a:prstGeom>
            <a:solidFill>
              <a:srgbClr val="E5E5E5"/>
            </a:solidFill>
            <a:ln w="9525">
              <a:noFill/>
              <a:miter lim="800000"/>
              <a:headEnd/>
              <a:tailEnd/>
            </a:ln>
          </p:spPr>
          <p:txBody>
            <a:bodyPr/>
            <a:lstStyle/>
            <a:p>
              <a:endParaRPr lang="en-US" dirty="0"/>
            </a:p>
          </p:txBody>
        </p:sp>
        <p:sp>
          <p:nvSpPr>
            <p:cNvPr id="32789" name="Rectangle 18"/>
            <p:cNvSpPr>
              <a:spLocks noChangeArrowheads="1"/>
            </p:cNvSpPr>
            <p:nvPr/>
          </p:nvSpPr>
          <p:spPr bwMode="auto">
            <a:xfrm>
              <a:off x="2085" y="264"/>
              <a:ext cx="6" cy="173"/>
            </a:xfrm>
            <a:prstGeom prst="rect">
              <a:avLst/>
            </a:prstGeom>
            <a:solidFill>
              <a:srgbClr val="000000"/>
            </a:solidFill>
            <a:ln w="9525">
              <a:noFill/>
              <a:miter lim="800000"/>
              <a:headEnd/>
              <a:tailEnd/>
            </a:ln>
          </p:spPr>
          <p:txBody>
            <a:bodyPr/>
            <a:lstStyle/>
            <a:p>
              <a:endParaRPr lang="en-US" dirty="0"/>
            </a:p>
          </p:txBody>
        </p:sp>
        <p:sp>
          <p:nvSpPr>
            <p:cNvPr id="32790" name="Rectangle 19"/>
            <p:cNvSpPr>
              <a:spLocks noChangeArrowheads="1"/>
            </p:cNvSpPr>
            <p:nvPr/>
          </p:nvSpPr>
          <p:spPr bwMode="auto">
            <a:xfrm>
              <a:off x="2085" y="264"/>
              <a:ext cx="616" cy="6"/>
            </a:xfrm>
            <a:prstGeom prst="rect">
              <a:avLst/>
            </a:prstGeom>
            <a:solidFill>
              <a:srgbClr val="000000"/>
            </a:solidFill>
            <a:ln w="9525">
              <a:noFill/>
              <a:miter lim="800000"/>
              <a:headEnd/>
              <a:tailEnd/>
            </a:ln>
          </p:spPr>
          <p:txBody>
            <a:bodyPr/>
            <a:lstStyle/>
            <a:p>
              <a:endParaRPr lang="en-US" dirty="0"/>
            </a:p>
          </p:txBody>
        </p:sp>
        <p:sp>
          <p:nvSpPr>
            <p:cNvPr id="32791" name="Rectangle 20"/>
            <p:cNvSpPr>
              <a:spLocks noChangeArrowheads="1"/>
            </p:cNvSpPr>
            <p:nvPr/>
          </p:nvSpPr>
          <p:spPr bwMode="auto">
            <a:xfrm>
              <a:off x="2085" y="252"/>
              <a:ext cx="616" cy="6"/>
            </a:xfrm>
            <a:prstGeom prst="rect">
              <a:avLst/>
            </a:prstGeom>
            <a:solidFill>
              <a:srgbClr val="000000"/>
            </a:solidFill>
            <a:ln w="9525">
              <a:noFill/>
              <a:miter lim="800000"/>
              <a:headEnd/>
              <a:tailEnd/>
            </a:ln>
          </p:spPr>
          <p:txBody>
            <a:bodyPr/>
            <a:lstStyle/>
            <a:p>
              <a:endParaRPr lang="en-US" dirty="0"/>
            </a:p>
          </p:txBody>
        </p:sp>
        <p:sp>
          <p:nvSpPr>
            <p:cNvPr id="32792" name="Rectangle 21"/>
            <p:cNvSpPr>
              <a:spLocks noChangeArrowheads="1"/>
            </p:cNvSpPr>
            <p:nvPr/>
          </p:nvSpPr>
          <p:spPr bwMode="auto">
            <a:xfrm>
              <a:off x="2240" y="341"/>
              <a:ext cx="228"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Energy</a:t>
              </a:r>
              <a:endParaRPr lang="en-US" sz="5400" b="0" dirty="0">
                <a:latin typeface="Book Antiqua" pitchFamily="18" charset="0"/>
              </a:endParaRPr>
            </a:p>
          </p:txBody>
        </p:sp>
        <p:sp>
          <p:nvSpPr>
            <p:cNvPr id="32793" name="Rectangle 22"/>
            <p:cNvSpPr>
              <a:spLocks noChangeArrowheads="1"/>
            </p:cNvSpPr>
            <p:nvPr/>
          </p:nvSpPr>
          <p:spPr bwMode="auto">
            <a:xfrm>
              <a:off x="2085" y="437"/>
              <a:ext cx="616" cy="114"/>
            </a:xfrm>
            <a:prstGeom prst="rect">
              <a:avLst/>
            </a:prstGeom>
            <a:solidFill>
              <a:srgbClr val="E5E5E5"/>
            </a:solidFill>
            <a:ln w="9525">
              <a:noFill/>
              <a:miter lim="800000"/>
              <a:headEnd/>
              <a:tailEnd/>
            </a:ln>
          </p:spPr>
          <p:txBody>
            <a:bodyPr/>
            <a:lstStyle/>
            <a:p>
              <a:endParaRPr lang="en-US" dirty="0"/>
            </a:p>
          </p:txBody>
        </p:sp>
        <p:sp>
          <p:nvSpPr>
            <p:cNvPr id="32794" name="Rectangle 23"/>
            <p:cNvSpPr>
              <a:spLocks noChangeArrowheads="1"/>
            </p:cNvSpPr>
            <p:nvPr/>
          </p:nvSpPr>
          <p:spPr bwMode="auto">
            <a:xfrm>
              <a:off x="2085" y="437"/>
              <a:ext cx="6" cy="114"/>
            </a:xfrm>
            <a:prstGeom prst="rect">
              <a:avLst/>
            </a:prstGeom>
            <a:solidFill>
              <a:srgbClr val="000000"/>
            </a:solidFill>
            <a:ln w="9525">
              <a:noFill/>
              <a:miter lim="800000"/>
              <a:headEnd/>
              <a:tailEnd/>
            </a:ln>
          </p:spPr>
          <p:txBody>
            <a:bodyPr/>
            <a:lstStyle/>
            <a:p>
              <a:endParaRPr lang="en-US" dirty="0"/>
            </a:p>
          </p:txBody>
        </p:sp>
        <p:sp>
          <p:nvSpPr>
            <p:cNvPr id="32795" name="Rectangle 24"/>
            <p:cNvSpPr>
              <a:spLocks noChangeArrowheads="1"/>
            </p:cNvSpPr>
            <p:nvPr/>
          </p:nvSpPr>
          <p:spPr bwMode="auto">
            <a:xfrm>
              <a:off x="2246" y="449"/>
              <a:ext cx="225"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Type &amp;</a:t>
              </a:r>
              <a:endParaRPr lang="en-US" sz="5400" b="0" dirty="0">
                <a:latin typeface="Book Antiqua" pitchFamily="18" charset="0"/>
              </a:endParaRPr>
            </a:p>
          </p:txBody>
        </p:sp>
        <p:sp>
          <p:nvSpPr>
            <p:cNvPr id="32796" name="Rectangle 25"/>
            <p:cNvSpPr>
              <a:spLocks noChangeArrowheads="1"/>
            </p:cNvSpPr>
            <p:nvPr/>
          </p:nvSpPr>
          <p:spPr bwMode="auto">
            <a:xfrm>
              <a:off x="2085" y="551"/>
              <a:ext cx="616" cy="108"/>
            </a:xfrm>
            <a:prstGeom prst="rect">
              <a:avLst/>
            </a:prstGeom>
            <a:solidFill>
              <a:srgbClr val="E5E5E5"/>
            </a:solidFill>
            <a:ln w="9525">
              <a:noFill/>
              <a:miter lim="800000"/>
              <a:headEnd/>
              <a:tailEnd/>
            </a:ln>
          </p:spPr>
          <p:txBody>
            <a:bodyPr/>
            <a:lstStyle/>
            <a:p>
              <a:endParaRPr lang="en-US" dirty="0"/>
            </a:p>
          </p:txBody>
        </p:sp>
        <p:sp>
          <p:nvSpPr>
            <p:cNvPr id="32797" name="Rectangle 26"/>
            <p:cNvSpPr>
              <a:spLocks noChangeArrowheads="1"/>
            </p:cNvSpPr>
            <p:nvPr/>
          </p:nvSpPr>
          <p:spPr bwMode="auto">
            <a:xfrm>
              <a:off x="2085" y="551"/>
              <a:ext cx="6" cy="108"/>
            </a:xfrm>
            <a:prstGeom prst="rect">
              <a:avLst/>
            </a:prstGeom>
            <a:solidFill>
              <a:srgbClr val="000000"/>
            </a:solidFill>
            <a:ln w="9525">
              <a:noFill/>
              <a:miter lim="800000"/>
              <a:headEnd/>
              <a:tailEnd/>
            </a:ln>
          </p:spPr>
          <p:txBody>
            <a:bodyPr/>
            <a:lstStyle/>
            <a:p>
              <a:endParaRPr lang="en-US" dirty="0"/>
            </a:p>
          </p:txBody>
        </p:sp>
        <p:sp>
          <p:nvSpPr>
            <p:cNvPr id="32798" name="Rectangle 27"/>
            <p:cNvSpPr>
              <a:spLocks noChangeArrowheads="1"/>
            </p:cNvSpPr>
            <p:nvPr/>
          </p:nvSpPr>
          <p:spPr bwMode="auto">
            <a:xfrm>
              <a:off x="2246" y="562"/>
              <a:ext cx="217"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Device</a:t>
              </a:r>
              <a:endParaRPr lang="en-US" sz="5400" b="0" dirty="0">
                <a:latin typeface="Book Antiqua" pitchFamily="18" charset="0"/>
              </a:endParaRPr>
            </a:p>
          </p:txBody>
        </p:sp>
        <p:sp>
          <p:nvSpPr>
            <p:cNvPr id="32799" name="Rectangle 28"/>
            <p:cNvSpPr>
              <a:spLocks noChangeArrowheads="1"/>
            </p:cNvSpPr>
            <p:nvPr/>
          </p:nvSpPr>
          <p:spPr bwMode="auto">
            <a:xfrm>
              <a:off x="2085" y="659"/>
              <a:ext cx="616" cy="107"/>
            </a:xfrm>
            <a:prstGeom prst="rect">
              <a:avLst/>
            </a:prstGeom>
            <a:solidFill>
              <a:srgbClr val="E5E5E5"/>
            </a:solidFill>
            <a:ln w="9525">
              <a:noFill/>
              <a:miter lim="800000"/>
              <a:headEnd/>
              <a:tailEnd/>
            </a:ln>
          </p:spPr>
          <p:txBody>
            <a:bodyPr/>
            <a:lstStyle/>
            <a:p>
              <a:endParaRPr lang="en-US" dirty="0"/>
            </a:p>
          </p:txBody>
        </p:sp>
        <p:sp>
          <p:nvSpPr>
            <p:cNvPr id="32800" name="Rectangle 29"/>
            <p:cNvSpPr>
              <a:spLocks noChangeArrowheads="1"/>
            </p:cNvSpPr>
            <p:nvPr/>
          </p:nvSpPr>
          <p:spPr bwMode="auto">
            <a:xfrm>
              <a:off x="2085" y="659"/>
              <a:ext cx="6" cy="107"/>
            </a:xfrm>
            <a:prstGeom prst="rect">
              <a:avLst/>
            </a:prstGeom>
            <a:solidFill>
              <a:srgbClr val="000000"/>
            </a:solidFill>
            <a:ln w="9525">
              <a:noFill/>
              <a:miter lim="800000"/>
              <a:headEnd/>
              <a:tailEnd/>
            </a:ln>
          </p:spPr>
          <p:txBody>
            <a:bodyPr/>
            <a:lstStyle/>
            <a:p>
              <a:endParaRPr lang="en-US" dirty="0"/>
            </a:p>
          </p:txBody>
        </p:sp>
        <p:sp>
          <p:nvSpPr>
            <p:cNvPr id="32801" name="Rectangle 30"/>
            <p:cNvSpPr>
              <a:spLocks noChangeArrowheads="1"/>
            </p:cNvSpPr>
            <p:nvPr/>
          </p:nvSpPr>
          <p:spPr bwMode="auto">
            <a:xfrm>
              <a:off x="2204" y="671"/>
              <a:ext cx="280"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Location</a:t>
              </a:r>
              <a:endParaRPr lang="en-US" sz="5400" b="0" dirty="0">
                <a:latin typeface="Book Antiqua" pitchFamily="18" charset="0"/>
              </a:endParaRPr>
            </a:p>
          </p:txBody>
        </p:sp>
        <p:sp>
          <p:nvSpPr>
            <p:cNvPr id="32802" name="Rectangle 31"/>
            <p:cNvSpPr>
              <a:spLocks noChangeArrowheads="1"/>
            </p:cNvSpPr>
            <p:nvPr/>
          </p:nvSpPr>
          <p:spPr bwMode="auto">
            <a:xfrm>
              <a:off x="2701" y="264"/>
              <a:ext cx="729" cy="502"/>
            </a:xfrm>
            <a:prstGeom prst="rect">
              <a:avLst/>
            </a:prstGeom>
            <a:solidFill>
              <a:srgbClr val="E5E5E5"/>
            </a:solidFill>
            <a:ln w="9525">
              <a:noFill/>
              <a:miter lim="800000"/>
              <a:headEnd/>
              <a:tailEnd/>
            </a:ln>
          </p:spPr>
          <p:txBody>
            <a:bodyPr/>
            <a:lstStyle/>
            <a:p>
              <a:endParaRPr lang="en-US" dirty="0"/>
            </a:p>
          </p:txBody>
        </p:sp>
        <p:sp>
          <p:nvSpPr>
            <p:cNvPr id="32803" name="Rectangle 32"/>
            <p:cNvSpPr>
              <a:spLocks noChangeArrowheads="1"/>
            </p:cNvSpPr>
            <p:nvPr/>
          </p:nvSpPr>
          <p:spPr bwMode="auto">
            <a:xfrm>
              <a:off x="2701" y="264"/>
              <a:ext cx="6" cy="502"/>
            </a:xfrm>
            <a:prstGeom prst="rect">
              <a:avLst/>
            </a:prstGeom>
            <a:solidFill>
              <a:srgbClr val="000000"/>
            </a:solidFill>
            <a:ln w="9525">
              <a:noFill/>
              <a:miter lim="800000"/>
              <a:headEnd/>
              <a:tailEnd/>
            </a:ln>
          </p:spPr>
          <p:txBody>
            <a:bodyPr/>
            <a:lstStyle/>
            <a:p>
              <a:endParaRPr lang="en-US" dirty="0"/>
            </a:p>
          </p:txBody>
        </p:sp>
        <p:sp>
          <p:nvSpPr>
            <p:cNvPr id="32804" name="Rectangle 33"/>
            <p:cNvSpPr>
              <a:spLocks noChangeArrowheads="1"/>
            </p:cNvSpPr>
            <p:nvPr/>
          </p:nvSpPr>
          <p:spPr bwMode="auto">
            <a:xfrm>
              <a:off x="2701" y="264"/>
              <a:ext cx="729" cy="6"/>
            </a:xfrm>
            <a:prstGeom prst="rect">
              <a:avLst/>
            </a:prstGeom>
            <a:solidFill>
              <a:srgbClr val="000000"/>
            </a:solidFill>
            <a:ln w="9525">
              <a:noFill/>
              <a:miter lim="800000"/>
              <a:headEnd/>
              <a:tailEnd/>
            </a:ln>
          </p:spPr>
          <p:txBody>
            <a:bodyPr/>
            <a:lstStyle/>
            <a:p>
              <a:endParaRPr lang="en-US" dirty="0"/>
            </a:p>
          </p:txBody>
        </p:sp>
        <p:sp>
          <p:nvSpPr>
            <p:cNvPr id="32805" name="Rectangle 34"/>
            <p:cNvSpPr>
              <a:spLocks noChangeArrowheads="1"/>
            </p:cNvSpPr>
            <p:nvPr/>
          </p:nvSpPr>
          <p:spPr bwMode="auto">
            <a:xfrm>
              <a:off x="2701" y="252"/>
              <a:ext cx="729" cy="6"/>
            </a:xfrm>
            <a:prstGeom prst="rect">
              <a:avLst/>
            </a:prstGeom>
            <a:solidFill>
              <a:srgbClr val="000000"/>
            </a:solidFill>
            <a:ln w="9525">
              <a:noFill/>
              <a:miter lim="800000"/>
              <a:headEnd/>
              <a:tailEnd/>
            </a:ln>
          </p:spPr>
          <p:txBody>
            <a:bodyPr/>
            <a:lstStyle/>
            <a:p>
              <a:endParaRPr lang="en-US" dirty="0"/>
            </a:p>
          </p:txBody>
        </p:sp>
        <p:sp>
          <p:nvSpPr>
            <p:cNvPr id="32806" name="Rectangle 35"/>
            <p:cNvSpPr>
              <a:spLocks noChangeArrowheads="1"/>
            </p:cNvSpPr>
            <p:nvPr/>
          </p:nvSpPr>
          <p:spPr bwMode="auto">
            <a:xfrm>
              <a:off x="2778" y="341"/>
              <a:ext cx="421"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LOTO Device</a:t>
              </a:r>
              <a:endParaRPr lang="en-US" sz="5400" b="0" dirty="0">
                <a:latin typeface="Book Antiqua" pitchFamily="18" charset="0"/>
              </a:endParaRPr>
            </a:p>
          </p:txBody>
        </p:sp>
        <p:sp>
          <p:nvSpPr>
            <p:cNvPr id="32807" name="Rectangle 36"/>
            <p:cNvSpPr>
              <a:spLocks noChangeArrowheads="1"/>
            </p:cNvSpPr>
            <p:nvPr/>
          </p:nvSpPr>
          <p:spPr bwMode="auto">
            <a:xfrm>
              <a:off x="3430" y="264"/>
              <a:ext cx="586" cy="502"/>
            </a:xfrm>
            <a:prstGeom prst="rect">
              <a:avLst/>
            </a:prstGeom>
            <a:solidFill>
              <a:srgbClr val="E5E5E5"/>
            </a:solidFill>
            <a:ln w="9525">
              <a:noFill/>
              <a:miter lim="800000"/>
              <a:headEnd/>
              <a:tailEnd/>
            </a:ln>
          </p:spPr>
          <p:txBody>
            <a:bodyPr/>
            <a:lstStyle/>
            <a:p>
              <a:endParaRPr lang="en-US" dirty="0"/>
            </a:p>
          </p:txBody>
        </p:sp>
        <p:sp>
          <p:nvSpPr>
            <p:cNvPr id="32808" name="Rectangle 37"/>
            <p:cNvSpPr>
              <a:spLocks noChangeArrowheads="1"/>
            </p:cNvSpPr>
            <p:nvPr/>
          </p:nvSpPr>
          <p:spPr bwMode="auto">
            <a:xfrm>
              <a:off x="3430" y="264"/>
              <a:ext cx="6" cy="502"/>
            </a:xfrm>
            <a:prstGeom prst="rect">
              <a:avLst/>
            </a:prstGeom>
            <a:solidFill>
              <a:srgbClr val="000000"/>
            </a:solidFill>
            <a:ln w="9525">
              <a:noFill/>
              <a:miter lim="800000"/>
              <a:headEnd/>
              <a:tailEnd/>
            </a:ln>
          </p:spPr>
          <p:txBody>
            <a:bodyPr/>
            <a:lstStyle/>
            <a:p>
              <a:endParaRPr lang="en-US" dirty="0"/>
            </a:p>
          </p:txBody>
        </p:sp>
        <p:sp>
          <p:nvSpPr>
            <p:cNvPr id="32809" name="Rectangle 38"/>
            <p:cNvSpPr>
              <a:spLocks noChangeArrowheads="1"/>
            </p:cNvSpPr>
            <p:nvPr/>
          </p:nvSpPr>
          <p:spPr bwMode="auto">
            <a:xfrm>
              <a:off x="3430" y="264"/>
              <a:ext cx="586" cy="6"/>
            </a:xfrm>
            <a:prstGeom prst="rect">
              <a:avLst/>
            </a:prstGeom>
            <a:solidFill>
              <a:srgbClr val="000000"/>
            </a:solidFill>
            <a:ln w="9525">
              <a:noFill/>
              <a:miter lim="800000"/>
              <a:headEnd/>
              <a:tailEnd/>
            </a:ln>
          </p:spPr>
          <p:txBody>
            <a:bodyPr/>
            <a:lstStyle/>
            <a:p>
              <a:endParaRPr lang="en-US" dirty="0"/>
            </a:p>
          </p:txBody>
        </p:sp>
        <p:sp>
          <p:nvSpPr>
            <p:cNvPr id="32810" name="Rectangle 39"/>
            <p:cNvSpPr>
              <a:spLocks noChangeArrowheads="1"/>
            </p:cNvSpPr>
            <p:nvPr/>
          </p:nvSpPr>
          <p:spPr bwMode="auto">
            <a:xfrm>
              <a:off x="3430" y="252"/>
              <a:ext cx="586" cy="6"/>
            </a:xfrm>
            <a:prstGeom prst="rect">
              <a:avLst/>
            </a:prstGeom>
            <a:solidFill>
              <a:srgbClr val="000000"/>
            </a:solidFill>
            <a:ln w="9525">
              <a:noFill/>
              <a:miter lim="800000"/>
              <a:headEnd/>
              <a:tailEnd/>
            </a:ln>
          </p:spPr>
          <p:txBody>
            <a:bodyPr/>
            <a:lstStyle/>
            <a:p>
              <a:endParaRPr lang="en-US" dirty="0"/>
            </a:p>
          </p:txBody>
        </p:sp>
        <p:sp>
          <p:nvSpPr>
            <p:cNvPr id="32811" name="Rectangle 40"/>
            <p:cNvSpPr>
              <a:spLocks noChangeArrowheads="1"/>
            </p:cNvSpPr>
            <p:nvPr/>
          </p:nvSpPr>
          <p:spPr bwMode="auto">
            <a:xfrm>
              <a:off x="3484" y="341"/>
              <a:ext cx="347"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Comments</a:t>
              </a:r>
              <a:endParaRPr lang="en-US" sz="5400" b="0" dirty="0">
                <a:latin typeface="Book Antiqua" pitchFamily="18" charset="0"/>
              </a:endParaRPr>
            </a:p>
          </p:txBody>
        </p:sp>
        <p:sp>
          <p:nvSpPr>
            <p:cNvPr id="32812" name="Rectangle 41"/>
            <p:cNvSpPr>
              <a:spLocks noChangeArrowheads="1"/>
            </p:cNvSpPr>
            <p:nvPr/>
          </p:nvSpPr>
          <p:spPr bwMode="auto">
            <a:xfrm>
              <a:off x="4016" y="264"/>
              <a:ext cx="640" cy="502"/>
            </a:xfrm>
            <a:prstGeom prst="rect">
              <a:avLst/>
            </a:prstGeom>
            <a:solidFill>
              <a:srgbClr val="E5E5E5"/>
            </a:solidFill>
            <a:ln w="9525">
              <a:noFill/>
              <a:miter lim="800000"/>
              <a:headEnd/>
              <a:tailEnd/>
            </a:ln>
          </p:spPr>
          <p:txBody>
            <a:bodyPr/>
            <a:lstStyle/>
            <a:p>
              <a:endParaRPr lang="en-US" dirty="0"/>
            </a:p>
          </p:txBody>
        </p:sp>
        <p:sp>
          <p:nvSpPr>
            <p:cNvPr id="32813" name="Rectangle 42"/>
            <p:cNvSpPr>
              <a:spLocks noChangeArrowheads="1"/>
            </p:cNvSpPr>
            <p:nvPr/>
          </p:nvSpPr>
          <p:spPr bwMode="auto">
            <a:xfrm>
              <a:off x="4016" y="264"/>
              <a:ext cx="6" cy="502"/>
            </a:xfrm>
            <a:prstGeom prst="rect">
              <a:avLst/>
            </a:prstGeom>
            <a:solidFill>
              <a:srgbClr val="000000"/>
            </a:solidFill>
            <a:ln w="9525">
              <a:noFill/>
              <a:miter lim="800000"/>
              <a:headEnd/>
              <a:tailEnd/>
            </a:ln>
          </p:spPr>
          <p:txBody>
            <a:bodyPr/>
            <a:lstStyle/>
            <a:p>
              <a:endParaRPr lang="en-US" dirty="0"/>
            </a:p>
          </p:txBody>
        </p:sp>
        <p:sp>
          <p:nvSpPr>
            <p:cNvPr id="32814" name="Rectangle 43"/>
            <p:cNvSpPr>
              <a:spLocks noChangeArrowheads="1"/>
            </p:cNvSpPr>
            <p:nvPr/>
          </p:nvSpPr>
          <p:spPr bwMode="auto">
            <a:xfrm>
              <a:off x="4016" y="264"/>
              <a:ext cx="640" cy="6"/>
            </a:xfrm>
            <a:prstGeom prst="rect">
              <a:avLst/>
            </a:prstGeom>
            <a:solidFill>
              <a:srgbClr val="000000"/>
            </a:solidFill>
            <a:ln w="9525">
              <a:noFill/>
              <a:miter lim="800000"/>
              <a:headEnd/>
              <a:tailEnd/>
            </a:ln>
          </p:spPr>
          <p:txBody>
            <a:bodyPr/>
            <a:lstStyle/>
            <a:p>
              <a:endParaRPr lang="en-US" dirty="0"/>
            </a:p>
          </p:txBody>
        </p:sp>
        <p:sp>
          <p:nvSpPr>
            <p:cNvPr id="32815" name="Rectangle 44"/>
            <p:cNvSpPr>
              <a:spLocks noChangeArrowheads="1"/>
            </p:cNvSpPr>
            <p:nvPr/>
          </p:nvSpPr>
          <p:spPr bwMode="auto">
            <a:xfrm>
              <a:off x="4650" y="264"/>
              <a:ext cx="6" cy="502"/>
            </a:xfrm>
            <a:prstGeom prst="rect">
              <a:avLst/>
            </a:prstGeom>
            <a:solidFill>
              <a:srgbClr val="000000"/>
            </a:solidFill>
            <a:ln w="9525">
              <a:noFill/>
              <a:miter lim="800000"/>
              <a:headEnd/>
              <a:tailEnd/>
            </a:ln>
          </p:spPr>
          <p:txBody>
            <a:bodyPr/>
            <a:lstStyle/>
            <a:p>
              <a:endParaRPr lang="en-US" dirty="0"/>
            </a:p>
          </p:txBody>
        </p:sp>
        <p:sp>
          <p:nvSpPr>
            <p:cNvPr id="32816" name="Rectangle 45"/>
            <p:cNvSpPr>
              <a:spLocks noChangeArrowheads="1"/>
            </p:cNvSpPr>
            <p:nvPr/>
          </p:nvSpPr>
          <p:spPr bwMode="auto">
            <a:xfrm>
              <a:off x="4016" y="252"/>
              <a:ext cx="652" cy="6"/>
            </a:xfrm>
            <a:prstGeom prst="rect">
              <a:avLst/>
            </a:prstGeom>
            <a:solidFill>
              <a:srgbClr val="000000"/>
            </a:solidFill>
            <a:ln w="9525">
              <a:noFill/>
              <a:miter lim="800000"/>
              <a:headEnd/>
              <a:tailEnd/>
            </a:ln>
          </p:spPr>
          <p:txBody>
            <a:bodyPr/>
            <a:lstStyle/>
            <a:p>
              <a:endParaRPr lang="en-US" dirty="0"/>
            </a:p>
          </p:txBody>
        </p:sp>
        <p:sp>
          <p:nvSpPr>
            <p:cNvPr id="32817" name="Rectangle 46"/>
            <p:cNvSpPr>
              <a:spLocks noChangeArrowheads="1"/>
            </p:cNvSpPr>
            <p:nvPr/>
          </p:nvSpPr>
          <p:spPr bwMode="auto">
            <a:xfrm>
              <a:off x="4662" y="252"/>
              <a:ext cx="6" cy="514"/>
            </a:xfrm>
            <a:prstGeom prst="rect">
              <a:avLst/>
            </a:prstGeom>
            <a:solidFill>
              <a:srgbClr val="000000"/>
            </a:solidFill>
            <a:ln w="9525">
              <a:noFill/>
              <a:miter lim="800000"/>
              <a:headEnd/>
              <a:tailEnd/>
            </a:ln>
          </p:spPr>
          <p:txBody>
            <a:bodyPr/>
            <a:lstStyle/>
            <a:p>
              <a:endParaRPr lang="en-US" dirty="0"/>
            </a:p>
          </p:txBody>
        </p:sp>
        <p:sp>
          <p:nvSpPr>
            <p:cNvPr id="32818" name="Rectangle 47"/>
            <p:cNvSpPr>
              <a:spLocks noChangeArrowheads="1"/>
            </p:cNvSpPr>
            <p:nvPr/>
          </p:nvSpPr>
          <p:spPr bwMode="auto">
            <a:xfrm>
              <a:off x="4082" y="341"/>
              <a:ext cx="365"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dirty="0">
                  <a:solidFill>
                    <a:srgbClr val="000000"/>
                  </a:solidFill>
                </a:rPr>
                <a:t>Verification</a:t>
              </a:r>
              <a:endParaRPr lang="en-US" sz="5400" b="0" dirty="0">
                <a:latin typeface="Book Antiqua" pitchFamily="18" charset="0"/>
              </a:endParaRPr>
            </a:p>
          </p:txBody>
        </p:sp>
        <p:sp>
          <p:nvSpPr>
            <p:cNvPr id="32819" name="Rectangle 48"/>
            <p:cNvSpPr>
              <a:spLocks noChangeArrowheads="1"/>
            </p:cNvSpPr>
            <p:nvPr/>
          </p:nvSpPr>
          <p:spPr bwMode="auto">
            <a:xfrm>
              <a:off x="1092" y="766"/>
              <a:ext cx="6" cy="1651"/>
            </a:xfrm>
            <a:prstGeom prst="rect">
              <a:avLst/>
            </a:prstGeom>
            <a:solidFill>
              <a:srgbClr val="000000"/>
            </a:solidFill>
            <a:ln w="9525">
              <a:noFill/>
              <a:miter lim="800000"/>
              <a:headEnd/>
              <a:tailEnd/>
            </a:ln>
          </p:spPr>
          <p:txBody>
            <a:bodyPr/>
            <a:lstStyle/>
            <a:p>
              <a:endParaRPr lang="en-US" dirty="0"/>
            </a:p>
          </p:txBody>
        </p:sp>
        <p:sp>
          <p:nvSpPr>
            <p:cNvPr id="32820" name="Rectangle 49"/>
            <p:cNvSpPr>
              <a:spLocks noChangeArrowheads="1"/>
            </p:cNvSpPr>
            <p:nvPr/>
          </p:nvSpPr>
          <p:spPr bwMode="auto">
            <a:xfrm>
              <a:off x="1092" y="766"/>
              <a:ext cx="335" cy="6"/>
            </a:xfrm>
            <a:prstGeom prst="rect">
              <a:avLst/>
            </a:prstGeom>
            <a:solidFill>
              <a:srgbClr val="000000"/>
            </a:solidFill>
            <a:ln w="9525">
              <a:noFill/>
              <a:miter lim="800000"/>
              <a:headEnd/>
              <a:tailEnd/>
            </a:ln>
          </p:spPr>
          <p:txBody>
            <a:bodyPr/>
            <a:lstStyle/>
            <a:p>
              <a:endParaRPr lang="en-US" dirty="0"/>
            </a:p>
          </p:txBody>
        </p:sp>
        <p:sp>
          <p:nvSpPr>
            <p:cNvPr id="32821" name="Rectangle 50"/>
            <p:cNvSpPr>
              <a:spLocks noChangeArrowheads="1"/>
            </p:cNvSpPr>
            <p:nvPr/>
          </p:nvSpPr>
          <p:spPr bwMode="auto">
            <a:xfrm>
              <a:off x="1080" y="766"/>
              <a:ext cx="6" cy="1651"/>
            </a:xfrm>
            <a:prstGeom prst="rect">
              <a:avLst/>
            </a:prstGeom>
            <a:solidFill>
              <a:srgbClr val="000000"/>
            </a:solidFill>
            <a:ln w="9525">
              <a:noFill/>
              <a:miter lim="800000"/>
              <a:headEnd/>
              <a:tailEnd/>
            </a:ln>
          </p:spPr>
          <p:txBody>
            <a:bodyPr/>
            <a:lstStyle/>
            <a:p>
              <a:endParaRPr lang="en-US" dirty="0"/>
            </a:p>
          </p:txBody>
        </p:sp>
        <p:sp>
          <p:nvSpPr>
            <p:cNvPr id="32822" name="Rectangle 51"/>
            <p:cNvSpPr>
              <a:spLocks noChangeArrowheads="1"/>
            </p:cNvSpPr>
            <p:nvPr/>
          </p:nvSpPr>
          <p:spPr bwMode="auto">
            <a:xfrm>
              <a:off x="1230" y="836"/>
              <a:ext cx="56"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5.</a:t>
              </a:r>
              <a:endParaRPr lang="en-US" sz="5400" b="0" dirty="0">
                <a:latin typeface="Book Antiqua" pitchFamily="18" charset="0"/>
              </a:endParaRPr>
            </a:p>
          </p:txBody>
        </p:sp>
        <p:sp>
          <p:nvSpPr>
            <p:cNvPr id="32823" name="Rectangle 52"/>
            <p:cNvSpPr>
              <a:spLocks noChangeArrowheads="1"/>
            </p:cNvSpPr>
            <p:nvPr/>
          </p:nvSpPr>
          <p:spPr bwMode="auto">
            <a:xfrm>
              <a:off x="1427" y="766"/>
              <a:ext cx="6" cy="168"/>
            </a:xfrm>
            <a:prstGeom prst="rect">
              <a:avLst/>
            </a:prstGeom>
            <a:solidFill>
              <a:srgbClr val="000000"/>
            </a:solidFill>
            <a:ln w="9525">
              <a:noFill/>
              <a:miter lim="800000"/>
              <a:headEnd/>
              <a:tailEnd/>
            </a:ln>
          </p:spPr>
          <p:txBody>
            <a:bodyPr/>
            <a:lstStyle/>
            <a:p>
              <a:endParaRPr lang="en-US" dirty="0"/>
            </a:p>
          </p:txBody>
        </p:sp>
        <p:sp>
          <p:nvSpPr>
            <p:cNvPr id="32824" name="Rectangle 53"/>
            <p:cNvSpPr>
              <a:spLocks noChangeArrowheads="1"/>
            </p:cNvSpPr>
            <p:nvPr/>
          </p:nvSpPr>
          <p:spPr bwMode="auto">
            <a:xfrm>
              <a:off x="1427" y="766"/>
              <a:ext cx="658" cy="6"/>
            </a:xfrm>
            <a:prstGeom prst="rect">
              <a:avLst/>
            </a:prstGeom>
            <a:solidFill>
              <a:srgbClr val="000000"/>
            </a:solidFill>
            <a:ln w="9525">
              <a:noFill/>
              <a:miter lim="800000"/>
              <a:headEnd/>
              <a:tailEnd/>
            </a:ln>
          </p:spPr>
          <p:txBody>
            <a:bodyPr/>
            <a:lstStyle/>
            <a:p>
              <a:endParaRPr lang="en-US" dirty="0"/>
            </a:p>
          </p:txBody>
        </p:sp>
        <p:sp>
          <p:nvSpPr>
            <p:cNvPr id="32825" name="Rectangle 54"/>
            <p:cNvSpPr>
              <a:spLocks noChangeArrowheads="1"/>
            </p:cNvSpPr>
            <p:nvPr/>
          </p:nvSpPr>
          <p:spPr bwMode="auto">
            <a:xfrm>
              <a:off x="1481" y="836"/>
              <a:ext cx="229"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Cooling</a:t>
              </a:r>
              <a:endParaRPr lang="en-US" sz="5400" b="0" dirty="0">
                <a:latin typeface="Book Antiqua" pitchFamily="18" charset="0"/>
              </a:endParaRPr>
            </a:p>
          </p:txBody>
        </p:sp>
        <p:sp>
          <p:nvSpPr>
            <p:cNvPr id="32826" name="Rectangle 55"/>
            <p:cNvSpPr>
              <a:spLocks noChangeArrowheads="1"/>
            </p:cNvSpPr>
            <p:nvPr/>
          </p:nvSpPr>
          <p:spPr bwMode="auto">
            <a:xfrm>
              <a:off x="1427" y="934"/>
              <a:ext cx="6" cy="108"/>
            </a:xfrm>
            <a:prstGeom prst="rect">
              <a:avLst/>
            </a:prstGeom>
            <a:solidFill>
              <a:srgbClr val="000000"/>
            </a:solidFill>
            <a:ln w="9525">
              <a:noFill/>
              <a:miter lim="800000"/>
              <a:headEnd/>
              <a:tailEnd/>
            </a:ln>
          </p:spPr>
          <p:txBody>
            <a:bodyPr/>
            <a:lstStyle/>
            <a:p>
              <a:endParaRPr lang="en-US" dirty="0"/>
            </a:p>
          </p:txBody>
        </p:sp>
        <p:sp>
          <p:nvSpPr>
            <p:cNvPr id="32827" name="Rectangle 56"/>
            <p:cNvSpPr>
              <a:spLocks noChangeArrowheads="1"/>
            </p:cNvSpPr>
            <p:nvPr/>
          </p:nvSpPr>
          <p:spPr bwMode="auto">
            <a:xfrm>
              <a:off x="1487" y="941"/>
              <a:ext cx="382"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Water - Gate</a:t>
              </a:r>
              <a:endParaRPr lang="en-US" sz="5400" b="0" dirty="0">
                <a:latin typeface="Book Antiqua" pitchFamily="18" charset="0"/>
              </a:endParaRPr>
            </a:p>
          </p:txBody>
        </p:sp>
        <p:sp>
          <p:nvSpPr>
            <p:cNvPr id="32828" name="Rectangle 57"/>
            <p:cNvSpPr>
              <a:spLocks noChangeArrowheads="1"/>
            </p:cNvSpPr>
            <p:nvPr/>
          </p:nvSpPr>
          <p:spPr bwMode="auto">
            <a:xfrm>
              <a:off x="1427" y="1042"/>
              <a:ext cx="6" cy="101"/>
            </a:xfrm>
            <a:prstGeom prst="rect">
              <a:avLst/>
            </a:prstGeom>
            <a:solidFill>
              <a:srgbClr val="000000"/>
            </a:solidFill>
            <a:ln w="9525">
              <a:noFill/>
              <a:miter lim="800000"/>
              <a:headEnd/>
              <a:tailEnd/>
            </a:ln>
          </p:spPr>
          <p:txBody>
            <a:bodyPr/>
            <a:lstStyle/>
            <a:p>
              <a:endParaRPr lang="en-US" dirty="0"/>
            </a:p>
          </p:txBody>
        </p:sp>
        <p:sp>
          <p:nvSpPr>
            <p:cNvPr id="32829" name="Rectangle 58"/>
            <p:cNvSpPr>
              <a:spLocks noChangeArrowheads="1"/>
            </p:cNvSpPr>
            <p:nvPr/>
          </p:nvSpPr>
          <p:spPr bwMode="auto">
            <a:xfrm>
              <a:off x="1481" y="1047"/>
              <a:ext cx="202"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Valves</a:t>
              </a:r>
              <a:endParaRPr lang="en-US" sz="5400" b="0" dirty="0">
                <a:latin typeface="Book Antiqua" pitchFamily="18" charset="0"/>
              </a:endParaRPr>
            </a:p>
          </p:txBody>
        </p:sp>
        <p:sp>
          <p:nvSpPr>
            <p:cNvPr id="32830" name="Rectangle 59"/>
            <p:cNvSpPr>
              <a:spLocks noChangeArrowheads="1"/>
            </p:cNvSpPr>
            <p:nvPr/>
          </p:nvSpPr>
          <p:spPr bwMode="auto">
            <a:xfrm>
              <a:off x="1427" y="1143"/>
              <a:ext cx="6" cy="108"/>
            </a:xfrm>
            <a:prstGeom prst="rect">
              <a:avLst/>
            </a:prstGeom>
            <a:solidFill>
              <a:srgbClr val="000000"/>
            </a:solidFill>
            <a:ln w="9525">
              <a:noFill/>
              <a:miter lim="800000"/>
              <a:headEnd/>
              <a:tailEnd/>
            </a:ln>
          </p:spPr>
          <p:txBody>
            <a:bodyPr/>
            <a:lstStyle/>
            <a:p>
              <a:endParaRPr lang="en-US" dirty="0"/>
            </a:p>
          </p:txBody>
        </p:sp>
        <p:sp>
          <p:nvSpPr>
            <p:cNvPr id="32831" name="Rectangle 60"/>
            <p:cNvSpPr>
              <a:spLocks noChangeArrowheads="1"/>
            </p:cNvSpPr>
            <p:nvPr/>
          </p:nvSpPr>
          <p:spPr bwMode="auto">
            <a:xfrm>
              <a:off x="1481" y="1149"/>
              <a:ext cx="378"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CHWR1 and</a:t>
              </a:r>
              <a:endParaRPr lang="en-US" sz="5400" b="0" dirty="0">
                <a:latin typeface="Book Antiqua" pitchFamily="18" charset="0"/>
              </a:endParaRPr>
            </a:p>
          </p:txBody>
        </p:sp>
        <p:sp>
          <p:nvSpPr>
            <p:cNvPr id="32832" name="Rectangle 61"/>
            <p:cNvSpPr>
              <a:spLocks noChangeArrowheads="1"/>
            </p:cNvSpPr>
            <p:nvPr/>
          </p:nvSpPr>
          <p:spPr bwMode="auto">
            <a:xfrm>
              <a:off x="1427" y="1251"/>
              <a:ext cx="6" cy="108"/>
            </a:xfrm>
            <a:prstGeom prst="rect">
              <a:avLst/>
            </a:prstGeom>
            <a:solidFill>
              <a:srgbClr val="000000"/>
            </a:solidFill>
            <a:ln w="9525">
              <a:noFill/>
              <a:miter lim="800000"/>
              <a:headEnd/>
              <a:tailEnd/>
            </a:ln>
          </p:spPr>
          <p:txBody>
            <a:bodyPr/>
            <a:lstStyle/>
            <a:p>
              <a:endParaRPr lang="en-US" dirty="0"/>
            </a:p>
          </p:txBody>
        </p:sp>
        <p:sp>
          <p:nvSpPr>
            <p:cNvPr id="32833" name="Rectangle 62"/>
            <p:cNvSpPr>
              <a:spLocks noChangeArrowheads="1"/>
            </p:cNvSpPr>
            <p:nvPr/>
          </p:nvSpPr>
          <p:spPr bwMode="auto">
            <a:xfrm>
              <a:off x="1481" y="1258"/>
              <a:ext cx="247"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CHWR2</a:t>
              </a:r>
              <a:endParaRPr lang="en-US" sz="5400" b="0" dirty="0">
                <a:latin typeface="Book Antiqua" pitchFamily="18" charset="0"/>
              </a:endParaRPr>
            </a:p>
          </p:txBody>
        </p:sp>
        <p:sp>
          <p:nvSpPr>
            <p:cNvPr id="32834" name="Rectangle 63"/>
            <p:cNvSpPr>
              <a:spLocks noChangeArrowheads="1"/>
            </p:cNvSpPr>
            <p:nvPr/>
          </p:nvSpPr>
          <p:spPr bwMode="auto">
            <a:xfrm>
              <a:off x="1427" y="1359"/>
              <a:ext cx="6" cy="101"/>
            </a:xfrm>
            <a:prstGeom prst="rect">
              <a:avLst/>
            </a:prstGeom>
            <a:solidFill>
              <a:srgbClr val="000000"/>
            </a:solidFill>
            <a:ln w="9525">
              <a:noFill/>
              <a:miter lim="800000"/>
              <a:headEnd/>
              <a:tailEnd/>
            </a:ln>
          </p:spPr>
          <p:txBody>
            <a:bodyPr/>
            <a:lstStyle/>
            <a:p>
              <a:endParaRPr lang="en-US" dirty="0"/>
            </a:p>
          </p:txBody>
        </p:sp>
        <p:sp>
          <p:nvSpPr>
            <p:cNvPr id="32835" name="Rectangle 64"/>
            <p:cNvSpPr>
              <a:spLocks noChangeArrowheads="1"/>
            </p:cNvSpPr>
            <p:nvPr/>
          </p:nvSpPr>
          <p:spPr bwMode="auto">
            <a:xfrm>
              <a:off x="1427" y="1460"/>
              <a:ext cx="6" cy="108"/>
            </a:xfrm>
            <a:prstGeom prst="rect">
              <a:avLst/>
            </a:prstGeom>
            <a:solidFill>
              <a:srgbClr val="000000"/>
            </a:solidFill>
            <a:ln w="9525">
              <a:noFill/>
              <a:miter lim="800000"/>
              <a:headEnd/>
              <a:tailEnd/>
            </a:ln>
          </p:spPr>
          <p:txBody>
            <a:bodyPr/>
            <a:lstStyle/>
            <a:p>
              <a:endParaRPr lang="en-US" dirty="0"/>
            </a:p>
          </p:txBody>
        </p:sp>
        <p:sp>
          <p:nvSpPr>
            <p:cNvPr id="32836" name="Rectangle 65"/>
            <p:cNvSpPr>
              <a:spLocks noChangeArrowheads="1"/>
            </p:cNvSpPr>
            <p:nvPr/>
          </p:nvSpPr>
          <p:spPr bwMode="auto">
            <a:xfrm>
              <a:off x="1427" y="1568"/>
              <a:ext cx="6" cy="108"/>
            </a:xfrm>
            <a:prstGeom prst="rect">
              <a:avLst/>
            </a:prstGeom>
            <a:solidFill>
              <a:srgbClr val="000000"/>
            </a:solidFill>
            <a:ln w="9525">
              <a:noFill/>
              <a:miter lim="800000"/>
              <a:headEnd/>
              <a:tailEnd/>
            </a:ln>
          </p:spPr>
          <p:txBody>
            <a:bodyPr/>
            <a:lstStyle/>
            <a:p>
              <a:endParaRPr lang="en-US" dirty="0"/>
            </a:p>
          </p:txBody>
        </p:sp>
        <p:sp>
          <p:nvSpPr>
            <p:cNvPr id="32837" name="Rectangle 66"/>
            <p:cNvSpPr>
              <a:spLocks noChangeArrowheads="1"/>
            </p:cNvSpPr>
            <p:nvPr/>
          </p:nvSpPr>
          <p:spPr bwMode="auto">
            <a:xfrm>
              <a:off x="1427" y="1676"/>
              <a:ext cx="6" cy="107"/>
            </a:xfrm>
            <a:prstGeom prst="rect">
              <a:avLst/>
            </a:prstGeom>
            <a:solidFill>
              <a:srgbClr val="000000"/>
            </a:solidFill>
            <a:ln w="9525">
              <a:noFill/>
              <a:miter lim="800000"/>
              <a:headEnd/>
              <a:tailEnd/>
            </a:ln>
          </p:spPr>
          <p:txBody>
            <a:bodyPr/>
            <a:lstStyle/>
            <a:p>
              <a:endParaRPr lang="en-US" dirty="0"/>
            </a:p>
          </p:txBody>
        </p:sp>
        <p:sp>
          <p:nvSpPr>
            <p:cNvPr id="32838" name="Rectangle 67"/>
            <p:cNvSpPr>
              <a:spLocks noChangeArrowheads="1"/>
            </p:cNvSpPr>
            <p:nvPr/>
          </p:nvSpPr>
          <p:spPr bwMode="auto">
            <a:xfrm>
              <a:off x="1427" y="1783"/>
              <a:ext cx="6" cy="102"/>
            </a:xfrm>
            <a:prstGeom prst="rect">
              <a:avLst/>
            </a:prstGeom>
            <a:solidFill>
              <a:srgbClr val="000000"/>
            </a:solidFill>
            <a:ln w="9525">
              <a:noFill/>
              <a:miter lim="800000"/>
              <a:headEnd/>
              <a:tailEnd/>
            </a:ln>
          </p:spPr>
          <p:txBody>
            <a:bodyPr/>
            <a:lstStyle/>
            <a:p>
              <a:endParaRPr lang="en-US" dirty="0"/>
            </a:p>
          </p:txBody>
        </p:sp>
        <p:sp>
          <p:nvSpPr>
            <p:cNvPr id="32839" name="Rectangle 68"/>
            <p:cNvSpPr>
              <a:spLocks noChangeArrowheads="1"/>
            </p:cNvSpPr>
            <p:nvPr/>
          </p:nvSpPr>
          <p:spPr bwMode="auto">
            <a:xfrm>
              <a:off x="1427" y="1885"/>
              <a:ext cx="6" cy="108"/>
            </a:xfrm>
            <a:prstGeom prst="rect">
              <a:avLst/>
            </a:prstGeom>
            <a:solidFill>
              <a:srgbClr val="000000"/>
            </a:solidFill>
            <a:ln w="9525">
              <a:noFill/>
              <a:miter lim="800000"/>
              <a:headEnd/>
              <a:tailEnd/>
            </a:ln>
          </p:spPr>
          <p:txBody>
            <a:bodyPr/>
            <a:lstStyle/>
            <a:p>
              <a:endParaRPr lang="en-US" dirty="0"/>
            </a:p>
          </p:txBody>
        </p:sp>
        <p:sp>
          <p:nvSpPr>
            <p:cNvPr id="32840" name="Rectangle 69"/>
            <p:cNvSpPr>
              <a:spLocks noChangeArrowheads="1"/>
            </p:cNvSpPr>
            <p:nvPr/>
          </p:nvSpPr>
          <p:spPr bwMode="auto">
            <a:xfrm>
              <a:off x="1427" y="1993"/>
              <a:ext cx="6" cy="107"/>
            </a:xfrm>
            <a:prstGeom prst="rect">
              <a:avLst/>
            </a:prstGeom>
            <a:solidFill>
              <a:srgbClr val="000000"/>
            </a:solidFill>
            <a:ln w="9525">
              <a:noFill/>
              <a:miter lim="800000"/>
              <a:headEnd/>
              <a:tailEnd/>
            </a:ln>
          </p:spPr>
          <p:txBody>
            <a:bodyPr/>
            <a:lstStyle/>
            <a:p>
              <a:endParaRPr lang="en-US" dirty="0"/>
            </a:p>
          </p:txBody>
        </p:sp>
        <p:sp>
          <p:nvSpPr>
            <p:cNvPr id="32841" name="Rectangle 70"/>
            <p:cNvSpPr>
              <a:spLocks noChangeArrowheads="1"/>
            </p:cNvSpPr>
            <p:nvPr/>
          </p:nvSpPr>
          <p:spPr bwMode="auto">
            <a:xfrm>
              <a:off x="1427" y="2100"/>
              <a:ext cx="6" cy="317"/>
            </a:xfrm>
            <a:prstGeom prst="rect">
              <a:avLst/>
            </a:prstGeom>
            <a:solidFill>
              <a:srgbClr val="000000"/>
            </a:solidFill>
            <a:ln w="9525">
              <a:noFill/>
              <a:miter lim="800000"/>
              <a:headEnd/>
              <a:tailEnd/>
            </a:ln>
          </p:spPr>
          <p:txBody>
            <a:bodyPr/>
            <a:lstStyle/>
            <a:p>
              <a:endParaRPr lang="en-US" dirty="0"/>
            </a:p>
          </p:txBody>
        </p:sp>
        <p:sp>
          <p:nvSpPr>
            <p:cNvPr id="32842" name="Rectangle 71"/>
            <p:cNvSpPr>
              <a:spLocks noChangeArrowheads="1"/>
            </p:cNvSpPr>
            <p:nvPr/>
          </p:nvSpPr>
          <p:spPr bwMode="auto">
            <a:xfrm>
              <a:off x="2085" y="766"/>
              <a:ext cx="6" cy="168"/>
            </a:xfrm>
            <a:prstGeom prst="rect">
              <a:avLst/>
            </a:prstGeom>
            <a:solidFill>
              <a:srgbClr val="000000"/>
            </a:solidFill>
            <a:ln w="9525">
              <a:noFill/>
              <a:miter lim="800000"/>
              <a:headEnd/>
              <a:tailEnd/>
            </a:ln>
          </p:spPr>
          <p:txBody>
            <a:bodyPr/>
            <a:lstStyle/>
            <a:p>
              <a:endParaRPr lang="en-US" dirty="0"/>
            </a:p>
          </p:txBody>
        </p:sp>
        <p:sp>
          <p:nvSpPr>
            <p:cNvPr id="32843" name="Rectangle 72"/>
            <p:cNvSpPr>
              <a:spLocks noChangeArrowheads="1"/>
            </p:cNvSpPr>
            <p:nvPr/>
          </p:nvSpPr>
          <p:spPr bwMode="auto">
            <a:xfrm>
              <a:off x="2085" y="766"/>
              <a:ext cx="616" cy="6"/>
            </a:xfrm>
            <a:prstGeom prst="rect">
              <a:avLst/>
            </a:prstGeom>
            <a:solidFill>
              <a:srgbClr val="000000"/>
            </a:solidFill>
            <a:ln w="9525">
              <a:noFill/>
              <a:miter lim="800000"/>
              <a:headEnd/>
              <a:tailEnd/>
            </a:ln>
          </p:spPr>
          <p:txBody>
            <a:bodyPr/>
            <a:lstStyle/>
            <a:p>
              <a:endParaRPr lang="en-US" dirty="0"/>
            </a:p>
          </p:txBody>
        </p:sp>
        <p:sp>
          <p:nvSpPr>
            <p:cNvPr id="32844" name="Rectangle 73"/>
            <p:cNvSpPr>
              <a:spLocks noChangeArrowheads="1"/>
            </p:cNvSpPr>
            <p:nvPr/>
          </p:nvSpPr>
          <p:spPr bwMode="auto">
            <a:xfrm>
              <a:off x="2138" y="836"/>
              <a:ext cx="216"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Direct -</a:t>
              </a:r>
              <a:endParaRPr lang="en-US" sz="5400" b="0" dirty="0">
                <a:latin typeface="Book Antiqua" pitchFamily="18" charset="0"/>
              </a:endParaRPr>
            </a:p>
          </p:txBody>
        </p:sp>
        <p:sp>
          <p:nvSpPr>
            <p:cNvPr id="32845" name="Rectangle 74"/>
            <p:cNvSpPr>
              <a:spLocks noChangeArrowheads="1"/>
            </p:cNvSpPr>
            <p:nvPr/>
          </p:nvSpPr>
          <p:spPr bwMode="auto">
            <a:xfrm>
              <a:off x="2085" y="934"/>
              <a:ext cx="6" cy="108"/>
            </a:xfrm>
            <a:prstGeom prst="rect">
              <a:avLst/>
            </a:prstGeom>
            <a:solidFill>
              <a:srgbClr val="000000"/>
            </a:solidFill>
            <a:ln w="9525">
              <a:noFill/>
              <a:miter lim="800000"/>
              <a:headEnd/>
              <a:tailEnd/>
            </a:ln>
          </p:spPr>
          <p:txBody>
            <a:bodyPr/>
            <a:lstStyle/>
            <a:p>
              <a:endParaRPr lang="en-US" dirty="0"/>
            </a:p>
          </p:txBody>
        </p:sp>
        <p:sp>
          <p:nvSpPr>
            <p:cNvPr id="32846" name="Rectangle 75"/>
            <p:cNvSpPr>
              <a:spLocks noChangeArrowheads="1"/>
            </p:cNvSpPr>
            <p:nvPr/>
          </p:nvSpPr>
          <p:spPr bwMode="auto">
            <a:xfrm>
              <a:off x="2144" y="941"/>
              <a:ext cx="324"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Water Line</a:t>
              </a:r>
              <a:endParaRPr lang="en-US" sz="5400" b="0" dirty="0">
                <a:latin typeface="Book Antiqua" pitchFamily="18" charset="0"/>
              </a:endParaRPr>
            </a:p>
          </p:txBody>
        </p:sp>
        <p:sp>
          <p:nvSpPr>
            <p:cNvPr id="32847" name="Rectangle 76"/>
            <p:cNvSpPr>
              <a:spLocks noChangeArrowheads="1"/>
            </p:cNvSpPr>
            <p:nvPr/>
          </p:nvSpPr>
          <p:spPr bwMode="auto">
            <a:xfrm>
              <a:off x="2085" y="1042"/>
              <a:ext cx="6" cy="1375"/>
            </a:xfrm>
            <a:prstGeom prst="rect">
              <a:avLst/>
            </a:prstGeom>
            <a:solidFill>
              <a:srgbClr val="000000"/>
            </a:solidFill>
            <a:ln w="9525">
              <a:noFill/>
              <a:miter lim="800000"/>
              <a:headEnd/>
              <a:tailEnd/>
            </a:ln>
          </p:spPr>
          <p:txBody>
            <a:bodyPr/>
            <a:lstStyle/>
            <a:p>
              <a:endParaRPr lang="en-US" dirty="0"/>
            </a:p>
          </p:txBody>
        </p:sp>
        <p:sp>
          <p:nvSpPr>
            <p:cNvPr id="32848" name="Rectangle 77"/>
            <p:cNvSpPr>
              <a:spLocks noChangeArrowheads="1"/>
            </p:cNvSpPr>
            <p:nvPr/>
          </p:nvSpPr>
          <p:spPr bwMode="auto">
            <a:xfrm>
              <a:off x="2138" y="1047"/>
              <a:ext cx="316"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to Cropper</a:t>
              </a:r>
              <a:endParaRPr lang="en-US" sz="5400" b="0" dirty="0">
                <a:latin typeface="Book Antiqua" pitchFamily="18" charset="0"/>
              </a:endParaRPr>
            </a:p>
          </p:txBody>
        </p:sp>
        <p:sp>
          <p:nvSpPr>
            <p:cNvPr id="32849" name="Rectangle 78"/>
            <p:cNvSpPr>
              <a:spLocks noChangeArrowheads="1"/>
            </p:cNvSpPr>
            <p:nvPr/>
          </p:nvSpPr>
          <p:spPr bwMode="auto">
            <a:xfrm>
              <a:off x="2701" y="766"/>
              <a:ext cx="6" cy="168"/>
            </a:xfrm>
            <a:prstGeom prst="rect">
              <a:avLst/>
            </a:prstGeom>
            <a:solidFill>
              <a:srgbClr val="000000"/>
            </a:solidFill>
            <a:ln w="9525">
              <a:noFill/>
              <a:miter lim="800000"/>
              <a:headEnd/>
              <a:tailEnd/>
            </a:ln>
          </p:spPr>
          <p:txBody>
            <a:bodyPr/>
            <a:lstStyle/>
            <a:p>
              <a:endParaRPr lang="en-US" dirty="0"/>
            </a:p>
          </p:txBody>
        </p:sp>
        <p:sp>
          <p:nvSpPr>
            <p:cNvPr id="32850" name="Rectangle 79"/>
            <p:cNvSpPr>
              <a:spLocks noChangeArrowheads="1"/>
            </p:cNvSpPr>
            <p:nvPr/>
          </p:nvSpPr>
          <p:spPr bwMode="auto">
            <a:xfrm>
              <a:off x="2701" y="766"/>
              <a:ext cx="729" cy="6"/>
            </a:xfrm>
            <a:prstGeom prst="rect">
              <a:avLst/>
            </a:prstGeom>
            <a:solidFill>
              <a:srgbClr val="000000"/>
            </a:solidFill>
            <a:ln w="9525">
              <a:noFill/>
              <a:miter lim="800000"/>
              <a:headEnd/>
              <a:tailEnd/>
            </a:ln>
          </p:spPr>
          <p:txBody>
            <a:bodyPr/>
            <a:lstStyle/>
            <a:p>
              <a:endParaRPr lang="en-US" dirty="0"/>
            </a:p>
          </p:txBody>
        </p:sp>
        <p:sp>
          <p:nvSpPr>
            <p:cNvPr id="32851" name="Rectangle 80"/>
            <p:cNvSpPr>
              <a:spLocks noChangeArrowheads="1"/>
            </p:cNvSpPr>
            <p:nvPr/>
          </p:nvSpPr>
          <p:spPr bwMode="auto">
            <a:xfrm>
              <a:off x="2754" y="836"/>
              <a:ext cx="305"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2 Locks, 2</a:t>
              </a:r>
              <a:endParaRPr lang="en-US" sz="5400" b="0" dirty="0">
                <a:latin typeface="Book Antiqua" pitchFamily="18" charset="0"/>
              </a:endParaRPr>
            </a:p>
          </p:txBody>
        </p:sp>
        <p:sp>
          <p:nvSpPr>
            <p:cNvPr id="32852" name="Rectangle 81"/>
            <p:cNvSpPr>
              <a:spLocks noChangeArrowheads="1"/>
            </p:cNvSpPr>
            <p:nvPr/>
          </p:nvSpPr>
          <p:spPr bwMode="auto">
            <a:xfrm>
              <a:off x="2701" y="934"/>
              <a:ext cx="6" cy="108"/>
            </a:xfrm>
            <a:prstGeom prst="rect">
              <a:avLst/>
            </a:prstGeom>
            <a:solidFill>
              <a:srgbClr val="000000"/>
            </a:solidFill>
            <a:ln w="9525">
              <a:noFill/>
              <a:miter lim="800000"/>
              <a:headEnd/>
              <a:tailEnd/>
            </a:ln>
          </p:spPr>
          <p:txBody>
            <a:bodyPr/>
            <a:lstStyle/>
            <a:p>
              <a:endParaRPr lang="en-US" dirty="0"/>
            </a:p>
          </p:txBody>
        </p:sp>
        <p:sp>
          <p:nvSpPr>
            <p:cNvPr id="32853" name="Rectangle 82"/>
            <p:cNvSpPr>
              <a:spLocks noChangeArrowheads="1"/>
            </p:cNvSpPr>
            <p:nvPr/>
          </p:nvSpPr>
          <p:spPr bwMode="auto">
            <a:xfrm>
              <a:off x="2754" y="941"/>
              <a:ext cx="387"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Tags, 2 Gate</a:t>
              </a:r>
              <a:endParaRPr lang="en-US" sz="5400" b="0" dirty="0">
                <a:latin typeface="Book Antiqua" pitchFamily="18" charset="0"/>
              </a:endParaRPr>
            </a:p>
          </p:txBody>
        </p:sp>
        <p:sp>
          <p:nvSpPr>
            <p:cNvPr id="32854" name="Rectangle 83"/>
            <p:cNvSpPr>
              <a:spLocks noChangeArrowheads="1"/>
            </p:cNvSpPr>
            <p:nvPr/>
          </p:nvSpPr>
          <p:spPr bwMode="auto">
            <a:xfrm>
              <a:off x="2701" y="1042"/>
              <a:ext cx="6" cy="101"/>
            </a:xfrm>
            <a:prstGeom prst="rect">
              <a:avLst/>
            </a:prstGeom>
            <a:solidFill>
              <a:srgbClr val="000000"/>
            </a:solidFill>
            <a:ln w="9525">
              <a:noFill/>
              <a:miter lim="800000"/>
              <a:headEnd/>
              <a:tailEnd/>
            </a:ln>
          </p:spPr>
          <p:txBody>
            <a:bodyPr/>
            <a:lstStyle/>
            <a:p>
              <a:endParaRPr lang="en-US" dirty="0"/>
            </a:p>
          </p:txBody>
        </p:sp>
        <p:sp>
          <p:nvSpPr>
            <p:cNvPr id="32855" name="Rectangle 84"/>
            <p:cNvSpPr>
              <a:spLocks noChangeArrowheads="1"/>
            </p:cNvSpPr>
            <p:nvPr/>
          </p:nvSpPr>
          <p:spPr bwMode="auto">
            <a:xfrm>
              <a:off x="2754" y="1047"/>
              <a:ext cx="400"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Valve Covers</a:t>
              </a:r>
              <a:endParaRPr lang="en-US" sz="5400" b="0" dirty="0">
                <a:latin typeface="Book Antiqua" pitchFamily="18" charset="0"/>
              </a:endParaRPr>
            </a:p>
          </p:txBody>
        </p:sp>
        <p:sp>
          <p:nvSpPr>
            <p:cNvPr id="32856" name="Rectangle 85"/>
            <p:cNvSpPr>
              <a:spLocks noChangeArrowheads="1"/>
            </p:cNvSpPr>
            <p:nvPr/>
          </p:nvSpPr>
          <p:spPr bwMode="auto">
            <a:xfrm>
              <a:off x="2701" y="1143"/>
              <a:ext cx="6" cy="108"/>
            </a:xfrm>
            <a:prstGeom prst="rect">
              <a:avLst/>
            </a:prstGeom>
            <a:solidFill>
              <a:srgbClr val="000000"/>
            </a:solidFill>
            <a:ln w="9525">
              <a:noFill/>
              <a:miter lim="800000"/>
              <a:headEnd/>
              <a:tailEnd/>
            </a:ln>
          </p:spPr>
          <p:txBody>
            <a:bodyPr/>
            <a:lstStyle/>
            <a:p>
              <a:endParaRPr lang="en-US" dirty="0"/>
            </a:p>
          </p:txBody>
        </p:sp>
        <p:sp>
          <p:nvSpPr>
            <p:cNvPr id="32857" name="Rectangle 86"/>
            <p:cNvSpPr>
              <a:spLocks noChangeArrowheads="1"/>
            </p:cNvSpPr>
            <p:nvPr/>
          </p:nvSpPr>
          <p:spPr bwMode="auto">
            <a:xfrm>
              <a:off x="2701" y="1251"/>
              <a:ext cx="6" cy="108"/>
            </a:xfrm>
            <a:prstGeom prst="rect">
              <a:avLst/>
            </a:prstGeom>
            <a:solidFill>
              <a:srgbClr val="000000"/>
            </a:solidFill>
            <a:ln w="9525">
              <a:noFill/>
              <a:miter lim="800000"/>
              <a:headEnd/>
              <a:tailEnd/>
            </a:ln>
          </p:spPr>
          <p:txBody>
            <a:bodyPr/>
            <a:lstStyle/>
            <a:p>
              <a:endParaRPr lang="en-US" dirty="0"/>
            </a:p>
          </p:txBody>
        </p:sp>
        <p:sp>
          <p:nvSpPr>
            <p:cNvPr id="32858" name="Rectangle 87"/>
            <p:cNvSpPr>
              <a:spLocks noChangeArrowheads="1"/>
            </p:cNvSpPr>
            <p:nvPr/>
          </p:nvSpPr>
          <p:spPr bwMode="auto">
            <a:xfrm>
              <a:off x="2701" y="1359"/>
              <a:ext cx="6" cy="101"/>
            </a:xfrm>
            <a:prstGeom prst="rect">
              <a:avLst/>
            </a:prstGeom>
            <a:solidFill>
              <a:srgbClr val="000000"/>
            </a:solidFill>
            <a:ln w="9525">
              <a:noFill/>
              <a:miter lim="800000"/>
              <a:headEnd/>
              <a:tailEnd/>
            </a:ln>
          </p:spPr>
          <p:txBody>
            <a:bodyPr/>
            <a:lstStyle/>
            <a:p>
              <a:endParaRPr lang="en-US" dirty="0"/>
            </a:p>
          </p:txBody>
        </p:sp>
        <p:sp>
          <p:nvSpPr>
            <p:cNvPr id="32859" name="Rectangle 88"/>
            <p:cNvSpPr>
              <a:spLocks noChangeArrowheads="1"/>
            </p:cNvSpPr>
            <p:nvPr/>
          </p:nvSpPr>
          <p:spPr bwMode="auto">
            <a:xfrm>
              <a:off x="2701" y="1460"/>
              <a:ext cx="6" cy="108"/>
            </a:xfrm>
            <a:prstGeom prst="rect">
              <a:avLst/>
            </a:prstGeom>
            <a:solidFill>
              <a:srgbClr val="000000"/>
            </a:solidFill>
            <a:ln w="9525">
              <a:noFill/>
              <a:miter lim="800000"/>
              <a:headEnd/>
              <a:tailEnd/>
            </a:ln>
          </p:spPr>
          <p:txBody>
            <a:bodyPr/>
            <a:lstStyle/>
            <a:p>
              <a:endParaRPr lang="en-US" dirty="0"/>
            </a:p>
          </p:txBody>
        </p:sp>
        <p:sp>
          <p:nvSpPr>
            <p:cNvPr id="32860" name="Rectangle 89"/>
            <p:cNvSpPr>
              <a:spLocks noChangeArrowheads="1"/>
            </p:cNvSpPr>
            <p:nvPr/>
          </p:nvSpPr>
          <p:spPr bwMode="auto">
            <a:xfrm>
              <a:off x="2701" y="1568"/>
              <a:ext cx="6" cy="108"/>
            </a:xfrm>
            <a:prstGeom prst="rect">
              <a:avLst/>
            </a:prstGeom>
            <a:solidFill>
              <a:srgbClr val="000000"/>
            </a:solidFill>
            <a:ln w="9525">
              <a:noFill/>
              <a:miter lim="800000"/>
              <a:headEnd/>
              <a:tailEnd/>
            </a:ln>
          </p:spPr>
          <p:txBody>
            <a:bodyPr/>
            <a:lstStyle/>
            <a:p>
              <a:endParaRPr lang="en-US" dirty="0"/>
            </a:p>
          </p:txBody>
        </p:sp>
        <p:sp>
          <p:nvSpPr>
            <p:cNvPr id="32861" name="Rectangle 90"/>
            <p:cNvSpPr>
              <a:spLocks noChangeArrowheads="1"/>
            </p:cNvSpPr>
            <p:nvPr/>
          </p:nvSpPr>
          <p:spPr bwMode="auto">
            <a:xfrm>
              <a:off x="2701" y="1676"/>
              <a:ext cx="6" cy="107"/>
            </a:xfrm>
            <a:prstGeom prst="rect">
              <a:avLst/>
            </a:prstGeom>
            <a:solidFill>
              <a:srgbClr val="000000"/>
            </a:solidFill>
            <a:ln w="9525">
              <a:noFill/>
              <a:miter lim="800000"/>
              <a:headEnd/>
              <a:tailEnd/>
            </a:ln>
          </p:spPr>
          <p:txBody>
            <a:bodyPr/>
            <a:lstStyle/>
            <a:p>
              <a:endParaRPr lang="en-US" dirty="0"/>
            </a:p>
          </p:txBody>
        </p:sp>
        <p:sp>
          <p:nvSpPr>
            <p:cNvPr id="32862" name="Rectangle 91"/>
            <p:cNvSpPr>
              <a:spLocks noChangeArrowheads="1"/>
            </p:cNvSpPr>
            <p:nvPr/>
          </p:nvSpPr>
          <p:spPr bwMode="auto">
            <a:xfrm>
              <a:off x="2701" y="1783"/>
              <a:ext cx="6" cy="102"/>
            </a:xfrm>
            <a:prstGeom prst="rect">
              <a:avLst/>
            </a:prstGeom>
            <a:solidFill>
              <a:srgbClr val="000000"/>
            </a:solidFill>
            <a:ln w="9525">
              <a:noFill/>
              <a:miter lim="800000"/>
              <a:headEnd/>
              <a:tailEnd/>
            </a:ln>
          </p:spPr>
          <p:txBody>
            <a:bodyPr/>
            <a:lstStyle/>
            <a:p>
              <a:endParaRPr lang="en-US" dirty="0"/>
            </a:p>
          </p:txBody>
        </p:sp>
        <p:sp>
          <p:nvSpPr>
            <p:cNvPr id="32863" name="Rectangle 92"/>
            <p:cNvSpPr>
              <a:spLocks noChangeArrowheads="1"/>
            </p:cNvSpPr>
            <p:nvPr/>
          </p:nvSpPr>
          <p:spPr bwMode="auto">
            <a:xfrm>
              <a:off x="2701" y="1885"/>
              <a:ext cx="6" cy="108"/>
            </a:xfrm>
            <a:prstGeom prst="rect">
              <a:avLst/>
            </a:prstGeom>
            <a:solidFill>
              <a:srgbClr val="000000"/>
            </a:solidFill>
            <a:ln w="9525">
              <a:noFill/>
              <a:miter lim="800000"/>
              <a:headEnd/>
              <a:tailEnd/>
            </a:ln>
          </p:spPr>
          <p:txBody>
            <a:bodyPr/>
            <a:lstStyle/>
            <a:p>
              <a:endParaRPr lang="en-US" dirty="0"/>
            </a:p>
          </p:txBody>
        </p:sp>
        <p:sp>
          <p:nvSpPr>
            <p:cNvPr id="32864" name="Rectangle 93"/>
            <p:cNvSpPr>
              <a:spLocks noChangeArrowheads="1"/>
            </p:cNvSpPr>
            <p:nvPr/>
          </p:nvSpPr>
          <p:spPr bwMode="auto">
            <a:xfrm>
              <a:off x="2701" y="1993"/>
              <a:ext cx="6" cy="107"/>
            </a:xfrm>
            <a:prstGeom prst="rect">
              <a:avLst/>
            </a:prstGeom>
            <a:solidFill>
              <a:srgbClr val="000000"/>
            </a:solidFill>
            <a:ln w="9525">
              <a:noFill/>
              <a:miter lim="800000"/>
              <a:headEnd/>
              <a:tailEnd/>
            </a:ln>
          </p:spPr>
          <p:txBody>
            <a:bodyPr/>
            <a:lstStyle/>
            <a:p>
              <a:endParaRPr lang="en-US" dirty="0"/>
            </a:p>
          </p:txBody>
        </p:sp>
        <p:sp>
          <p:nvSpPr>
            <p:cNvPr id="32865" name="Rectangle 94"/>
            <p:cNvSpPr>
              <a:spLocks noChangeArrowheads="1"/>
            </p:cNvSpPr>
            <p:nvPr/>
          </p:nvSpPr>
          <p:spPr bwMode="auto">
            <a:xfrm>
              <a:off x="2701" y="2100"/>
              <a:ext cx="6" cy="102"/>
            </a:xfrm>
            <a:prstGeom prst="rect">
              <a:avLst/>
            </a:prstGeom>
            <a:solidFill>
              <a:srgbClr val="000000"/>
            </a:solidFill>
            <a:ln w="9525">
              <a:noFill/>
              <a:miter lim="800000"/>
              <a:headEnd/>
              <a:tailEnd/>
            </a:ln>
          </p:spPr>
          <p:txBody>
            <a:bodyPr/>
            <a:lstStyle/>
            <a:p>
              <a:endParaRPr lang="en-US" dirty="0"/>
            </a:p>
          </p:txBody>
        </p:sp>
        <p:sp>
          <p:nvSpPr>
            <p:cNvPr id="32866" name="Rectangle 95"/>
            <p:cNvSpPr>
              <a:spLocks noChangeArrowheads="1"/>
            </p:cNvSpPr>
            <p:nvPr/>
          </p:nvSpPr>
          <p:spPr bwMode="auto">
            <a:xfrm>
              <a:off x="2701" y="2202"/>
              <a:ext cx="6" cy="108"/>
            </a:xfrm>
            <a:prstGeom prst="rect">
              <a:avLst/>
            </a:prstGeom>
            <a:solidFill>
              <a:srgbClr val="000000"/>
            </a:solidFill>
            <a:ln w="9525">
              <a:noFill/>
              <a:miter lim="800000"/>
              <a:headEnd/>
              <a:tailEnd/>
            </a:ln>
          </p:spPr>
          <p:txBody>
            <a:bodyPr/>
            <a:lstStyle/>
            <a:p>
              <a:endParaRPr lang="en-US" dirty="0"/>
            </a:p>
          </p:txBody>
        </p:sp>
        <p:sp>
          <p:nvSpPr>
            <p:cNvPr id="32867" name="Rectangle 96"/>
            <p:cNvSpPr>
              <a:spLocks noChangeArrowheads="1"/>
            </p:cNvSpPr>
            <p:nvPr/>
          </p:nvSpPr>
          <p:spPr bwMode="auto">
            <a:xfrm>
              <a:off x="2701" y="2310"/>
              <a:ext cx="6" cy="107"/>
            </a:xfrm>
            <a:prstGeom prst="rect">
              <a:avLst/>
            </a:prstGeom>
            <a:solidFill>
              <a:srgbClr val="000000"/>
            </a:solidFill>
            <a:ln w="9525">
              <a:noFill/>
              <a:miter lim="800000"/>
              <a:headEnd/>
              <a:tailEnd/>
            </a:ln>
          </p:spPr>
          <p:txBody>
            <a:bodyPr/>
            <a:lstStyle/>
            <a:p>
              <a:endParaRPr lang="en-US" dirty="0"/>
            </a:p>
          </p:txBody>
        </p:sp>
        <p:sp>
          <p:nvSpPr>
            <p:cNvPr id="32868" name="Rectangle 97"/>
            <p:cNvSpPr>
              <a:spLocks noChangeArrowheads="1"/>
            </p:cNvSpPr>
            <p:nvPr/>
          </p:nvSpPr>
          <p:spPr bwMode="auto">
            <a:xfrm>
              <a:off x="3430" y="766"/>
              <a:ext cx="6" cy="168"/>
            </a:xfrm>
            <a:prstGeom prst="rect">
              <a:avLst/>
            </a:prstGeom>
            <a:solidFill>
              <a:srgbClr val="000000"/>
            </a:solidFill>
            <a:ln w="9525">
              <a:noFill/>
              <a:miter lim="800000"/>
              <a:headEnd/>
              <a:tailEnd/>
            </a:ln>
          </p:spPr>
          <p:txBody>
            <a:bodyPr/>
            <a:lstStyle/>
            <a:p>
              <a:endParaRPr lang="en-US" dirty="0"/>
            </a:p>
          </p:txBody>
        </p:sp>
        <p:sp>
          <p:nvSpPr>
            <p:cNvPr id="32869" name="Rectangle 98"/>
            <p:cNvSpPr>
              <a:spLocks noChangeArrowheads="1"/>
            </p:cNvSpPr>
            <p:nvPr/>
          </p:nvSpPr>
          <p:spPr bwMode="auto">
            <a:xfrm>
              <a:off x="3430" y="766"/>
              <a:ext cx="586" cy="6"/>
            </a:xfrm>
            <a:prstGeom prst="rect">
              <a:avLst/>
            </a:prstGeom>
            <a:solidFill>
              <a:srgbClr val="000000"/>
            </a:solidFill>
            <a:ln w="9525">
              <a:noFill/>
              <a:miter lim="800000"/>
              <a:headEnd/>
              <a:tailEnd/>
            </a:ln>
          </p:spPr>
          <p:txBody>
            <a:bodyPr/>
            <a:lstStyle/>
            <a:p>
              <a:endParaRPr lang="en-US" dirty="0"/>
            </a:p>
          </p:txBody>
        </p:sp>
        <p:sp>
          <p:nvSpPr>
            <p:cNvPr id="32870" name="Rectangle 99"/>
            <p:cNvSpPr>
              <a:spLocks noChangeArrowheads="1"/>
            </p:cNvSpPr>
            <p:nvPr/>
          </p:nvSpPr>
          <p:spPr bwMode="auto">
            <a:xfrm>
              <a:off x="3484" y="836"/>
              <a:ext cx="169"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Apply</a:t>
              </a:r>
              <a:endParaRPr lang="en-US" sz="5400" b="0" dirty="0">
                <a:latin typeface="Book Antiqua" pitchFamily="18" charset="0"/>
              </a:endParaRPr>
            </a:p>
          </p:txBody>
        </p:sp>
        <p:sp>
          <p:nvSpPr>
            <p:cNvPr id="32871" name="Rectangle 100"/>
            <p:cNvSpPr>
              <a:spLocks noChangeArrowheads="1"/>
            </p:cNvSpPr>
            <p:nvPr/>
          </p:nvSpPr>
          <p:spPr bwMode="auto">
            <a:xfrm>
              <a:off x="3430" y="934"/>
              <a:ext cx="6" cy="108"/>
            </a:xfrm>
            <a:prstGeom prst="rect">
              <a:avLst/>
            </a:prstGeom>
            <a:solidFill>
              <a:srgbClr val="000000"/>
            </a:solidFill>
            <a:ln w="9525">
              <a:noFill/>
              <a:miter lim="800000"/>
              <a:headEnd/>
              <a:tailEnd/>
            </a:ln>
          </p:spPr>
          <p:txBody>
            <a:bodyPr/>
            <a:lstStyle/>
            <a:p>
              <a:endParaRPr lang="en-US" dirty="0"/>
            </a:p>
          </p:txBody>
        </p:sp>
        <p:sp>
          <p:nvSpPr>
            <p:cNvPr id="32872" name="Rectangle 101"/>
            <p:cNvSpPr>
              <a:spLocks noChangeArrowheads="1"/>
            </p:cNvSpPr>
            <p:nvPr/>
          </p:nvSpPr>
          <p:spPr bwMode="auto">
            <a:xfrm>
              <a:off x="3484" y="941"/>
              <a:ext cx="183"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LOTO</a:t>
              </a:r>
              <a:endParaRPr lang="en-US" sz="5400" b="0" dirty="0">
                <a:latin typeface="Book Antiqua" pitchFamily="18" charset="0"/>
              </a:endParaRPr>
            </a:p>
          </p:txBody>
        </p:sp>
        <p:sp>
          <p:nvSpPr>
            <p:cNvPr id="32873" name="Rectangle 102"/>
            <p:cNvSpPr>
              <a:spLocks noChangeArrowheads="1"/>
            </p:cNvSpPr>
            <p:nvPr/>
          </p:nvSpPr>
          <p:spPr bwMode="auto">
            <a:xfrm>
              <a:off x="3430" y="1042"/>
              <a:ext cx="6" cy="101"/>
            </a:xfrm>
            <a:prstGeom prst="rect">
              <a:avLst/>
            </a:prstGeom>
            <a:solidFill>
              <a:srgbClr val="000000"/>
            </a:solidFill>
            <a:ln w="9525">
              <a:noFill/>
              <a:miter lim="800000"/>
              <a:headEnd/>
              <a:tailEnd/>
            </a:ln>
          </p:spPr>
          <p:txBody>
            <a:bodyPr/>
            <a:lstStyle/>
            <a:p>
              <a:endParaRPr lang="en-US" dirty="0"/>
            </a:p>
          </p:txBody>
        </p:sp>
        <p:sp>
          <p:nvSpPr>
            <p:cNvPr id="32874" name="Rectangle 103"/>
            <p:cNvSpPr>
              <a:spLocks noChangeArrowheads="1"/>
            </p:cNvSpPr>
            <p:nvPr/>
          </p:nvSpPr>
          <p:spPr bwMode="auto">
            <a:xfrm>
              <a:off x="3484" y="1047"/>
              <a:ext cx="311"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Devices in</a:t>
              </a:r>
              <a:endParaRPr lang="en-US" sz="5400" b="0" dirty="0">
                <a:latin typeface="Book Antiqua" pitchFamily="18" charset="0"/>
              </a:endParaRPr>
            </a:p>
          </p:txBody>
        </p:sp>
        <p:sp>
          <p:nvSpPr>
            <p:cNvPr id="32875" name="Rectangle 104"/>
            <p:cNvSpPr>
              <a:spLocks noChangeArrowheads="1"/>
            </p:cNvSpPr>
            <p:nvPr/>
          </p:nvSpPr>
          <p:spPr bwMode="auto">
            <a:xfrm>
              <a:off x="3430" y="1143"/>
              <a:ext cx="6" cy="108"/>
            </a:xfrm>
            <a:prstGeom prst="rect">
              <a:avLst/>
            </a:prstGeom>
            <a:solidFill>
              <a:srgbClr val="000000"/>
            </a:solidFill>
            <a:ln w="9525">
              <a:noFill/>
              <a:miter lim="800000"/>
              <a:headEnd/>
              <a:tailEnd/>
            </a:ln>
          </p:spPr>
          <p:txBody>
            <a:bodyPr/>
            <a:lstStyle/>
            <a:p>
              <a:endParaRPr lang="en-US" dirty="0"/>
            </a:p>
          </p:txBody>
        </p:sp>
        <p:sp>
          <p:nvSpPr>
            <p:cNvPr id="32876" name="Rectangle 105"/>
            <p:cNvSpPr>
              <a:spLocks noChangeArrowheads="1"/>
            </p:cNvSpPr>
            <p:nvPr/>
          </p:nvSpPr>
          <p:spPr bwMode="auto">
            <a:xfrm>
              <a:off x="3484" y="1149"/>
              <a:ext cx="136"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"Off"</a:t>
              </a:r>
              <a:endParaRPr lang="en-US" sz="5400" b="0" dirty="0">
                <a:latin typeface="Book Antiqua" pitchFamily="18" charset="0"/>
              </a:endParaRPr>
            </a:p>
          </p:txBody>
        </p:sp>
        <p:sp>
          <p:nvSpPr>
            <p:cNvPr id="32877" name="Rectangle 106"/>
            <p:cNvSpPr>
              <a:spLocks noChangeArrowheads="1"/>
            </p:cNvSpPr>
            <p:nvPr/>
          </p:nvSpPr>
          <p:spPr bwMode="auto">
            <a:xfrm>
              <a:off x="3430" y="1251"/>
              <a:ext cx="6" cy="108"/>
            </a:xfrm>
            <a:prstGeom prst="rect">
              <a:avLst/>
            </a:prstGeom>
            <a:solidFill>
              <a:srgbClr val="000000"/>
            </a:solidFill>
            <a:ln w="9525">
              <a:noFill/>
              <a:miter lim="800000"/>
              <a:headEnd/>
              <a:tailEnd/>
            </a:ln>
          </p:spPr>
          <p:txBody>
            <a:bodyPr/>
            <a:lstStyle/>
            <a:p>
              <a:endParaRPr lang="en-US" dirty="0"/>
            </a:p>
          </p:txBody>
        </p:sp>
        <p:sp>
          <p:nvSpPr>
            <p:cNvPr id="32878" name="Rectangle 107"/>
            <p:cNvSpPr>
              <a:spLocks noChangeArrowheads="1"/>
            </p:cNvSpPr>
            <p:nvPr/>
          </p:nvSpPr>
          <p:spPr bwMode="auto">
            <a:xfrm>
              <a:off x="3484" y="1258"/>
              <a:ext cx="303"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Position &amp;</a:t>
              </a:r>
              <a:endParaRPr lang="en-US" sz="5400" b="0" dirty="0">
                <a:latin typeface="Book Antiqua" pitchFamily="18" charset="0"/>
              </a:endParaRPr>
            </a:p>
          </p:txBody>
        </p:sp>
        <p:sp>
          <p:nvSpPr>
            <p:cNvPr id="32879" name="Rectangle 108"/>
            <p:cNvSpPr>
              <a:spLocks noChangeArrowheads="1"/>
            </p:cNvSpPr>
            <p:nvPr/>
          </p:nvSpPr>
          <p:spPr bwMode="auto">
            <a:xfrm>
              <a:off x="3430" y="1359"/>
              <a:ext cx="6" cy="1058"/>
            </a:xfrm>
            <a:prstGeom prst="rect">
              <a:avLst/>
            </a:prstGeom>
            <a:solidFill>
              <a:srgbClr val="000000"/>
            </a:solidFill>
            <a:ln w="9525">
              <a:noFill/>
              <a:miter lim="800000"/>
              <a:headEnd/>
              <a:tailEnd/>
            </a:ln>
          </p:spPr>
          <p:txBody>
            <a:bodyPr/>
            <a:lstStyle/>
            <a:p>
              <a:endParaRPr lang="en-US" dirty="0"/>
            </a:p>
          </p:txBody>
        </p:sp>
        <p:sp>
          <p:nvSpPr>
            <p:cNvPr id="32880" name="Rectangle 109"/>
            <p:cNvSpPr>
              <a:spLocks noChangeArrowheads="1"/>
            </p:cNvSpPr>
            <p:nvPr/>
          </p:nvSpPr>
          <p:spPr bwMode="auto">
            <a:xfrm>
              <a:off x="3484" y="1363"/>
              <a:ext cx="318"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Bleed Line</a:t>
              </a:r>
              <a:endParaRPr lang="en-US" sz="5400" b="0" dirty="0">
                <a:latin typeface="Book Antiqua" pitchFamily="18" charset="0"/>
              </a:endParaRPr>
            </a:p>
          </p:txBody>
        </p:sp>
        <p:sp>
          <p:nvSpPr>
            <p:cNvPr id="32881" name="Rectangle 110"/>
            <p:cNvSpPr>
              <a:spLocks noChangeArrowheads="1"/>
            </p:cNvSpPr>
            <p:nvPr/>
          </p:nvSpPr>
          <p:spPr bwMode="auto">
            <a:xfrm>
              <a:off x="4016" y="766"/>
              <a:ext cx="6" cy="1651"/>
            </a:xfrm>
            <a:prstGeom prst="rect">
              <a:avLst/>
            </a:prstGeom>
            <a:solidFill>
              <a:srgbClr val="000000"/>
            </a:solidFill>
            <a:ln w="9525">
              <a:noFill/>
              <a:miter lim="800000"/>
              <a:headEnd/>
              <a:tailEnd/>
            </a:ln>
          </p:spPr>
          <p:txBody>
            <a:bodyPr/>
            <a:lstStyle/>
            <a:p>
              <a:endParaRPr lang="en-US" dirty="0"/>
            </a:p>
          </p:txBody>
        </p:sp>
        <p:sp>
          <p:nvSpPr>
            <p:cNvPr id="32882" name="Rectangle 111"/>
            <p:cNvSpPr>
              <a:spLocks noChangeArrowheads="1"/>
            </p:cNvSpPr>
            <p:nvPr/>
          </p:nvSpPr>
          <p:spPr bwMode="auto">
            <a:xfrm>
              <a:off x="4016" y="766"/>
              <a:ext cx="640" cy="6"/>
            </a:xfrm>
            <a:prstGeom prst="rect">
              <a:avLst/>
            </a:prstGeom>
            <a:solidFill>
              <a:srgbClr val="000000"/>
            </a:solidFill>
            <a:ln w="9525">
              <a:noFill/>
              <a:miter lim="800000"/>
              <a:headEnd/>
              <a:tailEnd/>
            </a:ln>
          </p:spPr>
          <p:txBody>
            <a:bodyPr/>
            <a:lstStyle/>
            <a:p>
              <a:endParaRPr lang="en-US" dirty="0"/>
            </a:p>
          </p:txBody>
        </p:sp>
        <p:sp>
          <p:nvSpPr>
            <p:cNvPr id="32883" name="Rectangle 112"/>
            <p:cNvSpPr>
              <a:spLocks noChangeArrowheads="1"/>
            </p:cNvSpPr>
            <p:nvPr/>
          </p:nvSpPr>
          <p:spPr bwMode="auto">
            <a:xfrm>
              <a:off x="4650" y="766"/>
              <a:ext cx="6" cy="1651"/>
            </a:xfrm>
            <a:prstGeom prst="rect">
              <a:avLst/>
            </a:prstGeom>
            <a:solidFill>
              <a:srgbClr val="000000"/>
            </a:solidFill>
            <a:ln w="9525">
              <a:noFill/>
              <a:miter lim="800000"/>
              <a:headEnd/>
              <a:tailEnd/>
            </a:ln>
          </p:spPr>
          <p:txBody>
            <a:bodyPr/>
            <a:lstStyle/>
            <a:p>
              <a:endParaRPr lang="en-US" dirty="0"/>
            </a:p>
          </p:txBody>
        </p:sp>
        <p:sp>
          <p:nvSpPr>
            <p:cNvPr id="32884" name="Rectangle 113"/>
            <p:cNvSpPr>
              <a:spLocks noChangeArrowheads="1"/>
            </p:cNvSpPr>
            <p:nvPr/>
          </p:nvSpPr>
          <p:spPr bwMode="auto">
            <a:xfrm>
              <a:off x="4662" y="766"/>
              <a:ext cx="6" cy="1651"/>
            </a:xfrm>
            <a:prstGeom prst="rect">
              <a:avLst/>
            </a:prstGeom>
            <a:solidFill>
              <a:srgbClr val="000000"/>
            </a:solidFill>
            <a:ln w="9525">
              <a:noFill/>
              <a:miter lim="800000"/>
              <a:headEnd/>
              <a:tailEnd/>
            </a:ln>
          </p:spPr>
          <p:txBody>
            <a:bodyPr/>
            <a:lstStyle/>
            <a:p>
              <a:endParaRPr lang="en-US" dirty="0"/>
            </a:p>
          </p:txBody>
        </p:sp>
        <p:sp>
          <p:nvSpPr>
            <p:cNvPr id="32885" name="Rectangle 114"/>
            <p:cNvSpPr>
              <a:spLocks noChangeArrowheads="1"/>
            </p:cNvSpPr>
            <p:nvPr/>
          </p:nvSpPr>
          <p:spPr bwMode="auto">
            <a:xfrm>
              <a:off x="4070" y="836"/>
              <a:ext cx="318"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Bleed Line</a:t>
              </a:r>
              <a:endParaRPr lang="en-US" sz="5400" b="0" dirty="0">
                <a:latin typeface="Book Antiqua" pitchFamily="18" charset="0"/>
              </a:endParaRPr>
            </a:p>
          </p:txBody>
        </p:sp>
        <p:sp>
          <p:nvSpPr>
            <p:cNvPr id="32886" name="Rectangle 115"/>
            <p:cNvSpPr>
              <a:spLocks noChangeArrowheads="1"/>
            </p:cNvSpPr>
            <p:nvPr/>
          </p:nvSpPr>
          <p:spPr bwMode="auto">
            <a:xfrm>
              <a:off x="1092" y="2417"/>
              <a:ext cx="6" cy="897"/>
            </a:xfrm>
            <a:prstGeom prst="rect">
              <a:avLst/>
            </a:prstGeom>
            <a:solidFill>
              <a:srgbClr val="000000"/>
            </a:solidFill>
            <a:ln w="9525">
              <a:noFill/>
              <a:miter lim="800000"/>
              <a:headEnd/>
              <a:tailEnd/>
            </a:ln>
          </p:spPr>
          <p:txBody>
            <a:bodyPr/>
            <a:lstStyle/>
            <a:p>
              <a:endParaRPr lang="en-US" dirty="0"/>
            </a:p>
          </p:txBody>
        </p:sp>
        <p:sp>
          <p:nvSpPr>
            <p:cNvPr id="32887" name="Rectangle 116"/>
            <p:cNvSpPr>
              <a:spLocks noChangeArrowheads="1"/>
            </p:cNvSpPr>
            <p:nvPr/>
          </p:nvSpPr>
          <p:spPr bwMode="auto">
            <a:xfrm>
              <a:off x="1092" y="2417"/>
              <a:ext cx="335" cy="6"/>
            </a:xfrm>
            <a:prstGeom prst="rect">
              <a:avLst/>
            </a:prstGeom>
            <a:solidFill>
              <a:srgbClr val="000000"/>
            </a:solidFill>
            <a:ln w="9525">
              <a:noFill/>
              <a:miter lim="800000"/>
              <a:headEnd/>
              <a:tailEnd/>
            </a:ln>
          </p:spPr>
          <p:txBody>
            <a:bodyPr/>
            <a:lstStyle/>
            <a:p>
              <a:endParaRPr lang="en-US" dirty="0"/>
            </a:p>
          </p:txBody>
        </p:sp>
        <p:sp>
          <p:nvSpPr>
            <p:cNvPr id="32888" name="Rectangle 117"/>
            <p:cNvSpPr>
              <a:spLocks noChangeArrowheads="1"/>
            </p:cNvSpPr>
            <p:nvPr/>
          </p:nvSpPr>
          <p:spPr bwMode="auto">
            <a:xfrm>
              <a:off x="1092" y="3308"/>
              <a:ext cx="335" cy="6"/>
            </a:xfrm>
            <a:prstGeom prst="rect">
              <a:avLst/>
            </a:prstGeom>
            <a:solidFill>
              <a:srgbClr val="000000"/>
            </a:solidFill>
            <a:ln w="9525">
              <a:noFill/>
              <a:miter lim="800000"/>
              <a:headEnd/>
              <a:tailEnd/>
            </a:ln>
          </p:spPr>
          <p:txBody>
            <a:bodyPr/>
            <a:lstStyle/>
            <a:p>
              <a:endParaRPr lang="en-US" dirty="0"/>
            </a:p>
          </p:txBody>
        </p:sp>
        <p:sp>
          <p:nvSpPr>
            <p:cNvPr id="32889" name="Rectangle 118"/>
            <p:cNvSpPr>
              <a:spLocks noChangeArrowheads="1"/>
            </p:cNvSpPr>
            <p:nvPr/>
          </p:nvSpPr>
          <p:spPr bwMode="auto">
            <a:xfrm>
              <a:off x="1080" y="2417"/>
              <a:ext cx="6" cy="909"/>
            </a:xfrm>
            <a:prstGeom prst="rect">
              <a:avLst/>
            </a:prstGeom>
            <a:solidFill>
              <a:srgbClr val="000000"/>
            </a:solidFill>
            <a:ln w="9525">
              <a:noFill/>
              <a:miter lim="800000"/>
              <a:headEnd/>
              <a:tailEnd/>
            </a:ln>
          </p:spPr>
          <p:txBody>
            <a:bodyPr/>
            <a:lstStyle/>
            <a:p>
              <a:endParaRPr lang="en-US" dirty="0"/>
            </a:p>
          </p:txBody>
        </p:sp>
        <p:sp>
          <p:nvSpPr>
            <p:cNvPr id="32890" name="Rectangle 119"/>
            <p:cNvSpPr>
              <a:spLocks noChangeArrowheads="1"/>
            </p:cNvSpPr>
            <p:nvPr/>
          </p:nvSpPr>
          <p:spPr bwMode="auto">
            <a:xfrm>
              <a:off x="1080" y="3320"/>
              <a:ext cx="347" cy="6"/>
            </a:xfrm>
            <a:prstGeom prst="rect">
              <a:avLst/>
            </a:prstGeom>
            <a:solidFill>
              <a:srgbClr val="000000"/>
            </a:solidFill>
            <a:ln w="9525">
              <a:noFill/>
              <a:miter lim="800000"/>
              <a:headEnd/>
              <a:tailEnd/>
            </a:ln>
          </p:spPr>
          <p:txBody>
            <a:bodyPr/>
            <a:lstStyle/>
            <a:p>
              <a:endParaRPr lang="en-US" dirty="0"/>
            </a:p>
          </p:txBody>
        </p:sp>
        <p:sp>
          <p:nvSpPr>
            <p:cNvPr id="32891" name="Rectangle 120"/>
            <p:cNvSpPr>
              <a:spLocks noChangeArrowheads="1"/>
            </p:cNvSpPr>
            <p:nvPr/>
          </p:nvSpPr>
          <p:spPr bwMode="auto">
            <a:xfrm>
              <a:off x="1241" y="2488"/>
              <a:ext cx="56"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smtClean="0">
                  <a:solidFill>
                    <a:srgbClr val="000000"/>
                  </a:solidFill>
                </a:rPr>
                <a:t>6.</a:t>
              </a:r>
              <a:endParaRPr lang="en-US" sz="5400" b="0" dirty="0">
                <a:latin typeface="Book Antiqua" pitchFamily="18" charset="0"/>
              </a:endParaRPr>
            </a:p>
          </p:txBody>
        </p:sp>
        <p:sp>
          <p:nvSpPr>
            <p:cNvPr id="32892" name="Rectangle 121"/>
            <p:cNvSpPr>
              <a:spLocks noChangeArrowheads="1"/>
            </p:cNvSpPr>
            <p:nvPr/>
          </p:nvSpPr>
          <p:spPr bwMode="auto">
            <a:xfrm>
              <a:off x="1427" y="2417"/>
              <a:ext cx="6" cy="897"/>
            </a:xfrm>
            <a:prstGeom prst="rect">
              <a:avLst/>
            </a:prstGeom>
            <a:solidFill>
              <a:srgbClr val="000000"/>
            </a:solidFill>
            <a:ln w="9525">
              <a:noFill/>
              <a:miter lim="800000"/>
              <a:headEnd/>
              <a:tailEnd/>
            </a:ln>
          </p:spPr>
          <p:txBody>
            <a:bodyPr/>
            <a:lstStyle/>
            <a:p>
              <a:endParaRPr lang="en-US" dirty="0"/>
            </a:p>
          </p:txBody>
        </p:sp>
        <p:sp>
          <p:nvSpPr>
            <p:cNvPr id="32893" name="Rectangle 122"/>
            <p:cNvSpPr>
              <a:spLocks noChangeArrowheads="1"/>
            </p:cNvSpPr>
            <p:nvPr/>
          </p:nvSpPr>
          <p:spPr bwMode="auto">
            <a:xfrm>
              <a:off x="1427" y="2417"/>
              <a:ext cx="658" cy="6"/>
            </a:xfrm>
            <a:prstGeom prst="rect">
              <a:avLst/>
            </a:prstGeom>
            <a:solidFill>
              <a:srgbClr val="000000"/>
            </a:solidFill>
            <a:ln w="9525">
              <a:noFill/>
              <a:miter lim="800000"/>
              <a:headEnd/>
              <a:tailEnd/>
            </a:ln>
          </p:spPr>
          <p:txBody>
            <a:bodyPr/>
            <a:lstStyle/>
            <a:p>
              <a:endParaRPr lang="en-US" dirty="0"/>
            </a:p>
          </p:txBody>
        </p:sp>
        <p:sp>
          <p:nvSpPr>
            <p:cNvPr id="32894" name="Rectangle 123"/>
            <p:cNvSpPr>
              <a:spLocks noChangeArrowheads="1"/>
            </p:cNvSpPr>
            <p:nvPr/>
          </p:nvSpPr>
          <p:spPr bwMode="auto">
            <a:xfrm>
              <a:off x="1427" y="3308"/>
              <a:ext cx="658" cy="6"/>
            </a:xfrm>
            <a:prstGeom prst="rect">
              <a:avLst/>
            </a:prstGeom>
            <a:solidFill>
              <a:srgbClr val="000000"/>
            </a:solidFill>
            <a:ln w="9525">
              <a:noFill/>
              <a:miter lim="800000"/>
              <a:headEnd/>
              <a:tailEnd/>
            </a:ln>
          </p:spPr>
          <p:txBody>
            <a:bodyPr/>
            <a:lstStyle/>
            <a:p>
              <a:endParaRPr lang="en-US" dirty="0"/>
            </a:p>
          </p:txBody>
        </p:sp>
        <p:sp>
          <p:nvSpPr>
            <p:cNvPr id="32895" name="Rectangle 124"/>
            <p:cNvSpPr>
              <a:spLocks noChangeArrowheads="1"/>
            </p:cNvSpPr>
            <p:nvPr/>
          </p:nvSpPr>
          <p:spPr bwMode="auto">
            <a:xfrm>
              <a:off x="1427" y="3320"/>
              <a:ext cx="658" cy="6"/>
            </a:xfrm>
            <a:prstGeom prst="rect">
              <a:avLst/>
            </a:prstGeom>
            <a:solidFill>
              <a:srgbClr val="000000"/>
            </a:solidFill>
            <a:ln w="9525">
              <a:noFill/>
              <a:miter lim="800000"/>
              <a:headEnd/>
              <a:tailEnd/>
            </a:ln>
          </p:spPr>
          <p:txBody>
            <a:bodyPr/>
            <a:lstStyle/>
            <a:p>
              <a:endParaRPr lang="en-US" dirty="0"/>
            </a:p>
          </p:txBody>
        </p:sp>
        <p:sp>
          <p:nvSpPr>
            <p:cNvPr id="32896" name="Rectangle 125"/>
            <p:cNvSpPr>
              <a:spLocks noChangeArrowheads="1"/>
            </p:cNvSpPr>
            <p:nvPr/>
          </p:nvSpPr>
          <p:spPr bwMode="auto">
            <a:xfrm>
              <a:off x="1487" y="2488"/>
              <a:ext cx="161"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None</a:t>
              </a:r>
              <a:endParaRPr lang="en-US" sz="5400" b="0" dirty="0">
                <a:latin typeface="Book Antiqua" pitchFamily="18" charset="0"/>
              </a:endParaRPr>
            </a:p>
          </p:txBody>
        </p:sp>
        <p:sp>
          <p:nvSpPr>
            <p:cNvPr id="32897" name="Rectangle 126"/>
            <p:cNvSpPr>
              <a:spLocks noChangeArrowheads="1"/>
            </p:cNvSpPr>
            <p:nvPr/>
          </p:nvSpPr>
          <p:spPr bwMode="auto">
            <a:xfrm>
              <a:off x="2085" y="2417"/>
              <a:ext cx="6" cy="168"/>
            </a:xfrm>
            <a:prstGeom prst="rect">
              <a:avLst/>
            </a:prstGeom>
            <a:solidFill>
              <a:srgbClr val="000000"/>
            </a:solidFill>
            <a:ln w="9525">
              <a:noFill/>
              <a:miter lim="800000"/>
              <a:headEnd/>
              <a:tailEnd/>
            </a:ln>
          </p:spPr>
          <p:txBody>
            <a:bodyPr/>
            <a:lstStyle/>
            <a:p>
              <a:endParaRPr lang="en-US" dirty="0"/>
            </a:p>
          </p:txBody>
        </p:sp>
        <p:sp>
          <p:nvSpPr>
            <p:cNvPr id="32898" name="Rectangle 127"/>
            <p:cNvSpPr>
              <a:spLocks noChangeArrowheads="1"/>
            </p:cNvSpPr>
            <p:nvPr/>
          </p:nvSpPr>
          <p:spPr bwMode="auto">
            <a:xfrm>
              <a:off x="2085" y="2417"/>
              <a:ext cx="616" cy="6"/>
            </a:xfrm>
            <a:prstGeom prst="rect">
              <a:avLst/>
            </a:prstGeom>
            <a:solidFill>
              <a:srgbClr val="000000"/>
            </a:solidFill>
            <a:ln w="9525">
              <a:noFill/>
              <a:miter lim="800000"/>
              <a:headEnd/>
              <a:tailEnd/>
            </a:ln>
          </p:spPr>
          <p:txBody>
            <a:bodyPr/>
            <a:lstStyle/>
            <a:p>
              <a:endParaRPr lang="en-US" dirty="0"/>
            </a:p>
          </p:txBody>
        </p:sp>
        <p:sp>
          <p:nvSpPr>
            <p:cNvPr id="32899" name="Rectangle 128"/>
            <p:cNvSpPr>
              <a:spLocks noChangeArrowheads="1"/>
            </p:cNvSpPr>
            <p:nvPr/>
          </p:nvSpPr>
          <p:spPr bwMode="auto">
            <a:xfrm>
              <a:off x="2138" y="2488"/>
              <a:ext cx="238"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Stored -</a:t>
              </a:r>
              <a:endParaRPr lang="en-US" sz="5400" b="0" dirty="0">
                <a:latin typeface="Book Antiqua" pitchFamily="18" charset="0"/>
              </a:endParaRPr>
            </a:p>
          </p:txBody>
        </p:sp>
        <p:sp>
          <p:nvSpPr>
            <p:cNvPr id="32900" name="Rectangle 129"/>
            <p:cNvSpPr>
              <a:spLocks noChangeArrowheads="1"/>
            </p:cNvSpPr>
            <p:nvPr/>
          </p:nvSpPr>
          <p:spPr bwMode="auto">
            <a:xfrm>
              <a:off x="2085" y="2585"/>
              <a:ext cx="6" cy="729"/>
            </a:xfrm>
            <a:prstGeom prst="rect">
              <a:avLst/>
            </a:prstGeom>
            <a:solidFill>
              <a:srgbClr val="000000"/>
            </a:solidFill>
            <a:ln w="9525">
              <a:noFill/>
              <a:miter lim="800000"/>
              <a:headEnd/>
              <a:tailEnd/>
            </a:ln>
          </p:spPr>
          <p:txBody>
            <a:bodyPr/>
            <a:lstStyle/>
            <a:p>
              <a:endParaRPr lang="en-US" dirty="0"/>
            </a:p>
          </p:txBody>
        </p:sp>
        <p:sp>
          <p:nvSpPr>
            <p:cNvPr id="32901" name="Rectangle 130"/>
            <p:cNvSpPr>
              <a:spLocks noChangeArrowheads="1"/>
            </p:cNvSpPr>
            <p:nvPr/>
          </p:nvSpPr>
          <p:spPr bwMode="auto">
            <a:xfrm>
              <a:off x="2085" y="3308"/>
              <a:ext cx="616" cy="6"/>
            </a:xfrm>
            <a:prstGeom prst="rect">
              <a:avLst/>
            </a:prstGeom>
            <a:solidFill>
              <a:srgbClr val="000000"/>
            </a:solidFill>
            <a:ln w="9525">
              <a:noFill/>
              <a:miter lim="800000"/>
              <a:headEnd/>
              <a:tailEnd/>
            </a:ln>
          </p:spPr>
          <p:txBody>
            <a:bodyPr/>
            <a:lstStyle/>
            <a:p>
              <a:endParaRPr lang="en-US" dirty="0"/>
            </a:p>
          </p:txBody>
        </p:sp>
        <p:sp>
          <p:nvSpPr>
            <p:cNvPr id="32902" name="Rectangle 131"/>
            <p:cNvSpPr>
              <a:spLocks noChangeArrowheads="1"/>
            </p:cNvSpPr>
            <p:nvPr/>
          </p:nvSpPr>
          <p:spPr bwMode="auto">
            <a:xfrm>
              <a:off x="2085" y="3320"/>
              <a:ext cx="616" cy="6"/>
            </a:xfrm>
            <a:prstGeom prst="rect">
              <a:avLst/>
            </a:prstGeom>
            <a:solidFill>
              <a:srgbClr val="000000"/>
            </a:solidFill>
            <a:ln w="9525">
              <a:noFill/>
              <a:miter lim="800000"/>
              <a:headEnd/>
              <a:tailEnd/>
            </a:ln>
          </p:spPr>
          <p:txBody>
            <a:bodyPr/>
            <a:lstStyle/>
            <a:p>
              <a:endParaRPr lang="en-US" dirty="0"/>
            </a:p>
          </p:txBody>
        </p:sp>
        <p:sp>
          <p:nvSpPr>
            <p:cNvPr id="32903" name="Rectangle 132"/>
            <p:cNvSpPr>
              <a:spLocks noChangeArrowheads="1"/>
            </p:cNvSpPr>
            <p:nvPr/>
          </p:nvSpPr>
          <p:spPr bwMode="auto">
            <a:xfrm>
              <a:off x="2144" y="2589"/>
              <a:ext cx="373"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USL System</a:t>
              </a:r>
              <a:endParaRPr lang="en-US" sz="5400" b="0" dirty="0">
                <a:latin typeface="Book Antiqua" pitchFamily="18" charset="0"/>
              </a:endParaRPr>
            </a:p>
          </p:txBody>
        </p:sp>
        <p:sp>
          <p:nvSpPr>
            <p:cNvPr id="32904" name="Rectangle 133"/>
            <p:cNvSpPr>
              <a:spLocks noChangeArrowheads="1"/>
            </p:cNvSpPr>
            <p:nvPr/>
          </p:nvSpPr>
          <p:spPr bwMode="auto">
            <a:xfrm>
              <a:off x="2701" y="2417"/>
              <a:ext cx="6" cy="897"/>
            </a:xfrm>
            <a:prstGeom prst="rect">
              <a:avLst/>
            </a:prstGeom>
            <a:solidFill>
              <a:srgbClr val="000000"/>
            </a:solidFill>
            <a:ln w="9525">
              <a:noFill/>
              <a:miter lim="800000"/>
              <a:headEnd/>
              <a:tailEnd/>
            </a:ln>
          </p:spPr>
          <p:txBody>
            <a:bodyPr/>
            <a:lstStyle/>
            <a:p>
              <a:endParaRPr lang="en-US" dirty="0"/>
            </a:p>
          </p:txBody>
        </p:sp>
        <p:sp>
          <p:nvSpPr>
            <p:cNvPr id="32905" name="Rectangle 134"/>
            <p:cNvSpPr>
              <a:spLocks noChangeArrowheads="1"/>
            </p:cNvSpPr>
            <p:nvPr/>
          </p:nvSpPr>
          <p:spPr bwMode="auto">
            <a:xfrm>
              <a:off x="2701" y="2417"/>
              <a:ext cx="729" cy="6"/>
            </a:xfrm>
            <a:prstGeom prst="rect">
              <a:avLst/>
            </a:prstGeom>
            <a:solidFill>
              <a:srgbClr val="000000"/>
            </a:solidFill>
            <a:ln w="9525">
              <a:noFill/>
              <a:miter lim="800000"/>
              <a:headEnd/>
              <a:tailEnd/>
            </a:ln>
          </p:spPr>
          <p:txBody>
            <a:bodyPr/>
            <a:lstStyle/>
            <a:p>
              <a:endParaRPr lang="en-US" dirty="0"/>
            </a:p>
          </p:txBody>
        </p:sp>
        <p:sp>
          <p:nvSpPr>
            <p:cNvPr id="32906" name="Rectangle 135"/>
            <p:cNvSpPr>
              <a:spLocks noChangeArrowheads="1"/>
            </p:cNvSpPr>
            <p:nvPr/>
          </p:nvSpPr>
          <p:spPr bwMode="auto">
            <a:xfrm>
              <a:off x="2701" y="3308"/>
              <a:ext cx="729" cy="6"/>
            </a:xfrm>
            <a:prstGeom prst="rect">
              <a:avLst/>
            </a:prstGeom>
            <a:solidFill>
              <a:srgbClr val="000000"/>
            </a:solidFill>
            <a:ln w="9525">
              <a:noFill/>
              <a:miter lim="800000"/>
              <a:headEnd/>
              <a:tailEnd/>
            </a:ln>
          </p:spPr>
          <p:txBody>
            <a:bodyPr/>
            <a:lstStyle/>
            <a:p>
              <a:endParaRPr lang="en-US" dirty="0"/>
            </a:p>
          </p:txBody>
        </p:sp>
        <p:sp>
          <p:nvSpPr>
            <p:cNvPr id="32907" name="Rectangle 136"/>
            <p:cNvSpPr>
              <a:spLocks noChangeArrowheads="1"/>
            </p:cNvSpPr>
            <p:nvPr/>
          </p:nvSpPr>
          <p:spPr bwMode="auto">
            <a:xfrm>
              <a:off x="2701" y="3320"/>
              <a:ext cx="729" cy="6"/>
            </a:xfrm>
            <a:prstGeom prst="rect">
              <a:avLst/>
            </a:prstGeom>
            <a:solidFill>
              <a:srgbClr val="000000"/>
            </a:solidFill>
            <a:ln w="9525">
              <a:noFill/>
              <a:miter lim="800000"/>
              <a:headEnd/>
              <a:tailEnd/>
            </a:ln>
          </p:spPr>
          <p:txBody>
            <a:bodyPr/>
            <a:lstStyle/>
            <a:p>
              <a:endParaRPr lang="en-US" dirty="0"/>
            </a:p>
          </p:txBody>
        </p:sp>
        <p:sp>
          <p:nvSpPr>
            <p:cNvPr id="32908" name="Rectangle 137"/>
            <p:cNvSpPr>
              <a:spLocks noChangeArrowheads="1"/>
            </p:cNvSpPr>
            <p:nvPr/>
          </p:nvSpPr>
          <p:spPr bwMode="auto">
            <a:xfrm>
              <a:off x="2760" y="2488"/>
              <a:ext cx="161"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None</a:t>
              </a:r>
              <a:endParaRPr lang="en-US" sz="5400" b="0" dirty="0">
                <a:latin typeface="Book Antiqua" pitchFamily="18" charset="0"/>
              </a:endParaRPr>
            </a:p>
          </p:txBody>
        </p:sp>
        <p:sp>
          <p:nvSpPr>
            <p:cNvPr id="32909" name="Rectangle 138"/>
            <p:cNvSpPr>
              <a:spLocks noChangeArrowheads="1"/>
            </p:cNvSpPr>
            <p:nvPr/>
          </p:nvSpPr>
          <p:spPr bwMode="auto">
            <a:xfrm>
              <a:off x="3430" y="2417"/>
              <a:ext cx="6" cy="168"/>
            </a:xfrm>
            <a:prstGeom prst="rect">
              <a:avLst/>
            </a:prstGeom>
            <a:solidFill>
              <a:srgbClr val="000000"/>
            </a:solidFill>
            <a:ln w="9525">
              <a:noFill/>
              <a:miter lim="800000"/>
              <a:headEnd/>
              <a:tailEnd/>
            </a:ln>
          </p:spPr>
          <p:txBody>
            <a:bodyPr/>
            <a:lstStyle/>
            <a:p>
              <a:endParaRPr lang="en-US" dirty="0"/>
            </a:p>
          </p:txBody>
        </p:sp>
        <p:sp>
          <p:nvSpPr>
            <p:cNvPr id="32910" name="Rectangle 139"/>
            <p:cNvSpPr>
              <a:spLocks noChangeArrowheads="1"/>
            </p:cNvSpPr>
            <p:nvPr/>
          </p:nvSpPr>
          <p:spPr bwMode="auto">
            <a:xfrm>
              <a:off x="3430" y="2417"/>
              <a:ext cx="586" cy="6"/>
            </a:xfrm>
            <a:prstGeom prst="rect">
              <a:avLst/>
            </a:prstGeom>
            <a:solidFill>
              <a:srgbClr val="000000"/>
            </a:solidFill>
            <a:ln w="9525">
              <a:noFill/>
              <a:miter lim="800000"/>
              <a:headEnd/>
              <a:tailEnd/>
            </a:ln>
          </p:spPr>
          <p:txBody>
            <a:bodyPr/>
            <a:lstStyle/>
            <a:p>
              <a:endParaRPr lang="en-US" dirty="0"/>
            </a:p>
          </p:txBody>
        </p:sp>
        <p:sp>
          <p:nvSpPr>
            <p:cNvPr id="32911" name="Rectangle 140"/>
            <p:cNvSpPr>
              <a:spLocks noChangeArrowheads="1"/>
            </p:cNvSpPr>
            <p:nvPr/>
          </p:nvSpPr>
          <p:spPr bwMode="auto">
            <a:xfrm>
              <a:off x="3484" y="2446"/>
              <a:ext cx="321"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Release of</a:t>
              </a:r>
              <a:endParaRPr lang="en-US" sz="5400" b="0" dirty="0">
                <a:latin typeface="Book Antiqua" pitchFamily="18" charset="0"/>
              </a:endParaRPr>
            </a:p>
          </p:txBody>
        </p:sp>
        <p:sp>
          <p:nvSpPr>
            <p:cNvPr id="32912" name="Rectangle 141"/>
            <p:cNvSpPr>
              <a:spLocks noChangeArrowheads="1"/>
            </p:cNvSpPr>
            <p:nvPr/>
          </p:nvSpPr>
          <p:spPr bwMode="auto">
            <a:xfrm>
              <a:off x="3430" y="2585"/>
              <a:ext cx="6" cy="107"/>
            </a:xfrm>
            <a:prstGeom prst="rect">
              <a:avLst/>
            </a:prstGeom>
            <a:solidFill>
              <a:srgbClr val="000000"/>
            </a:solidFill>
            <a:ln w="9525">
              <a:noFill/>
              <a:miter lim="800000"/>
              <a:headEnd/>
              <a:tailEnd/>
            </a:ln>
          </p:spPr>
          <p:txBody>
            <a:bodyPr/>
            <a:lstStyle/>
            <a:p>
              <a:endParaRPr lang="en-US" dirty="0"/>
            </a:p>
          </p:txBody>
        </p:sp>
        <p:sp>
          <p:nvSpPr>
            <p:cNvPr id="32913" name="Rectangle 142"/>
            <p:cNvSpPr>
              <a:spLocks noChangeArrowheads="1"/>
            </p:cNvSpPr>
            <p:nvPr/>
          </p:nvSpPr>
          <p:spPr bwMode="auto">
            <a:xfrm>
              <a:off x="3490" y="2547"/>
              <a:ext cx="281"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Hydraulic</a:t>
              </a:r>
              <a:endParaRPr lang="en-US" sz="5400" b="0" dirty="0">
                <a:latin typeface="Book Antiqua" pitchFamily="18" charset="0"/>
              </a:endParaRPr>
            </a:p>
          </p:txBody>
        </p:sp>
        <p:sp>
          <p:nvSpPr>
            <p:cNvPr id="32914" name="Rectangle 143"/>
            <p:cNvSpPr>
              <a:spLocks noChangeArrowheads="1"/>
            </p:cNvSpPr>
            <p:nvPr/>
          </p:nvSpPr>
          <p:spPr bwMode="auto">
            <a:xfrm>
              <a:off x="3430" y="2692"/>
              <a:ext cx="6" cy="102"/>
            </a:xfrm>
            <a:prstGeom prst="rect">
              <a:avLst/>
            </a:prstGeom>
            <a:solidFill>
              <a:srgbClr val="000000"/>
            </a:solidFill>
            <a:ln w="9525">
              <a:noFill/>
              <a:miter lim="800000"/>
              <a:headEnd/>
              <a:tailEnd/>
            </a:ln>
          </p:spPr>
          <p:txBody>
            <a:bodyPr/>
            <a:lstStyle/>
            <a:p>
              <a:endParaRPr lang="en-US" dirty="0"/>
            </a:p>
          </p:txBody>
        </p:sp>
        <p:sp>
          <p:nvSpPr>
            <p:cNvPr id="32915" name="Rectangle 144"/>
            <p:cNvSpPr>
              <a:spLocks noChangeArrowheads="1"/>
            </p:cNvSpPr>
            <p:nvPr/>
          </p:nvSpPr>
          <p:spPr bwMode="auto">
            <a:xfrm>
              <a:off x="3484" y="2654"/>
              <a:ext cx="269"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Pressure</a:t>
              </a:r>
              <a:endParaRPr lang="en-US" sz="5400" b="0" dirty="0">
                <a:latin typeface="Book Antiqua" pitchFamily="18" charset="0"/>
              </a:endParaRPr>
            </a:p>
          </p:txBody>
        </p:sp>
        <p:sp>
          <p:nvSpPr>
            <p:cNvPr id="32916" name="Rectangle 145"/>
            <p:cNvSpPr>
              <a:spLocks noChangeArrowheads="1"/>
            </p:cNvSpPr>
            <p:nvPr/>
          </p:nvSpPr>
          <p:spPr bwMode="auto">
            <a:xfrm>
              <a:off x="3430" y="2794"/>
              <a:ext cx="6" cy="108"/>
            </a:xfrm>
            <a:prstGeom prst="rect">
              <a:avLst/>
            </a:prstGeom>
            <a:solidFill>
              <a:srgbClr val="000000"/>
            </a:solidFill>
            <a:ln w="9525">
              <a:noFill/>
              <a:miter lim="800000"/>
              <a:headEnd/>
              <a:tailEnd/>
            </a:ln>
          </p:spPr>
          <p:txBody>
            <a:bodyPr/>
            <a:lstStyle/>
            <a:p>
              <a:endParaRPr lang="en-US" dirty="0"/>
            </a:p>
          </p:txBody>
        </p:sp>
        <p:sp>
          <p:nvSpPr>
            <p:cNvPr id="32917" name="Rectangle 146"/>
            <p:cNvSpPr>
              <a:spLocks noChangeArrowheads="1"/>
            </p:cNvSpPr>
            <p:nvPr/>
          </p:nvSpPr>
          <p:spPr bwMode="auto">
            <a:xfrm>
              <a:off x="3484" y="2758"/>
              <a:ext cx="356"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Could Allow</a:t>
              </a:r>
              <a:endParaRPr lang="en-US" sz="5400" b="0" dirty="0">
                <a:latin typeface="Book Antiqua" pitchFamily="18" charset="0"/>
              </a:endParaRPr>
            </a:p>
          </p:txBody>
        </p:sp>
        <p:sp>
          <p:nvSpPr>
            <p:cNvPr id="32918" name="Rectangle 147"/>
            <p:cNvSpPr>
              <a:spLocks noChangeArrowheads="1"/>
            </p:cNvSpPr>
            <p:nvPr/>
          </p:nvSpPr>
          <p:spPr bwMode="auto">
            <a:xfrm>
              <a:off x="3430" y="2902"/>
              <a:ext cx="6" cy="107"/>
            </a:xfrm>
            <a:prstGeom prst="rect">
              <a:avLst/>
            </a:prstGeom>
            <a:solidFill>
              <a:srgbClr val="000000"/>
            </a:solidFill>
            <a:ln w="9525">
              <a:noFill/>
              <a:miter lim="800000"/>
              <a:headEnd/>
              <a:tailEnd/>
            </a:ln>
          </p:spPr>
          <p:txBody>
            <a:bodyPr/>
            <a:lstStyle/>
            <a:p>
              <a:endParaRPr lang="en-US" dirty="0"/>
            </a:p>
          </p:txBody>
        </p:sp>
        <p:sp>
          <p:nvSpPr>
            <p:cNvPr id="32919" name="Rectangle 148"/>
            <p:cNvSpPr>
              <a:spLocks noChangeArrowheads="1"/>
            </p:cNvSpPr>
            <p:nvPr/>
          </p:nvSpPr>
          <p:spPr bwMode="auto">
            <a:xfrm>
              <a:off x="3484" y="2864"/>
              <a:ext cx="131"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Pins</a:t>
              </a:r>
              <a:endParaRPr lang="en-US" sz="5400" b="0" dirty="0">
                <a:latin typeface="Book Antiqua" pitchFamily="18" charset="0"/>
              </a:endParaRPr>
            </a:p>
          </p:txBody>
        </p:sp>
        <p:sp>
          <p:nvSpPr>
            <p:cNvPr id="32920" name="Rectangle 149"/>
            <p:cNvSpPr>
              <a:spLocks noChangeArrowheads="1"/>
            </p:cNvSpPr>
            <p:nvPr/>
          </p:nvSpPr>
          <p:spPr bwMode="auto">
            <a:xfrm>
              <a:off x="3430" y="3009"/>
              <a:ext cx="6" cy="102"/>
            </a:xfrm>
            <a:prstGeom prst="rect">
              <a:avLst/>
            </a:prstGeom>
            <a:solidFill>
              <a:srgbClr val="000000"/>
            </a:solidFill>
            <a:ln w="9525">
              <a:noFill/>
              <a:miter lim="800000"/>
              <a:headEnd/>
              <a:tailEnd/>
            </a:ln>
          </p:spPr>
          <p:txBody>
            <a:bodyPr/>
            <a:lstStyle/>
            <a:p>
              <a:endParaRPr lang="en-US" dirty="0"/>
            </a:p>
          </p:txBody>
        </p:sp>
        <p:sp>
          <p:nvSpPr>
            <p:cNvPr id="32921" name="Rectangle 150"/>
            <p:cNvSpPr>
              <a:spLocks noChangeArrowheads="1"/>
            </p:cNvSpPr>
            <p:nvPr/>
          </p:nvSpPr>
          <p:spPr bwMode="auto">
            <a:xfrm>
              <a:off x="3490" y="2971"/>
              <a:ext cx="229"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Holding</a:t>
              </a:r>
              <a:endParaRPr lang="en-US" sz="5400" b="0" dirty="0">
                <a:latin typeface="Book Antiqua" pitchFamily="18" charset="0"/>
              </a:endParaRPr>
            </a:p>
          </p:txBody>
        </p:sp>
        <p:sp>
          <p:nvSpPr>
            <p:cNvPr id="32922" name="Rectangle 151"/>
            <p:cNvSpPr>
              <a:spLocks noChangeArrowheads="1"/>
            </p:cNvSpPr>
            <p:nvPr/>
          </p:nvSpPr>
          <p:spPr bwMode="auto">
            <a:xfrm>
              <a:off x="3430" y="3111"/>
              <a:ext cx="6" cy="108"/>
            </a:xfrm>
            <a:prstGeom prst="rect">
              <a:avLst/>
            </a:prstGeom>
            <a:solidFill>
              <a:srgbClr val="000000"/>
            </a:solidFill>
            <a:ln w="9525">
              <a:noFill/>
              <a:miter lim="800000"/>
              <a:headEnd/>
              <a:tailEnd/>
            </a:ln>
          </p:spPr>
          <p:txBody>
            <a:bodyPr/>
            <a:lstStyle/>
            <a:p>
              <a:endParaRPr lang="en-US" dirty="0"/>
            </a:p>
          </p:txBody>
        </p:sp>
        <p:sp>
          <p:nvSpPr>
            <p:cNvPr id="32923" name="Rectangle 152"/>
            <p:cNvSpPr>
              <a:spLocks noChangeArrowheads="1"/>
            </p:cNvSpPr>
            <p:nvPr/>
          </p:nvSpPr>
          <p:spPr bwMode="auto">
            <a:xfrm>
              <a:off x="3484" y="3075"/>
              <a:ext cx="212"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Bars to</a:t>
              </a:r>
              <a:endParaRPr lang="en-US" sz="5400" b="0" dirty="0">
                <a:latin typeface="Book Antiqua" pitchFamily="18" charset="0"/>
              </a:endParaRPr>
            </a:p>
          </p:txBody>
        </p:sp>
        <p:sp>
          <p:nvSpPr>
            <p:cNvPr id="32924" name="Rectangle 153"/>
            <p:cNvSpPr>
              <a:spLocks noChangeArrowheads="1"/>
            </p:cNvSpPr>
            <p:nvPr/>
          </p:nvSpPr>
          <p:spPr bwMode="auto">
            <a:xfrm>
              <a:off x="3430" y="3219"/>
              <a:ext cx="6" cy="95"/>
            </a:xfrm>
            <a:prstGeom prst="rect">
              <a:avLst/>
            </a:prstGeom>
            <a:solidFill>
              <a:srgbClr val="000000"/>
            </a:solidFill>
            <a:ln w="9525">
              <a:noFill/>
              <a:miter lim="800000"/>
              <a:headEnd/>
              <a:tailEnd/>
            </a:ln>
          </p:spPr>
          <p:txBody>
            <a:bodyPr/>
            <a:lstStyle/>
            <a:p>
              <a:endParaRPr lang="en-US" dirty="0"/>
            </a:p>
          </p:txBody>
        </p:sp>
        <p:sp>
          <p:nvSpPr>
            <p:cNvPr id="32925" name="Rectangle 154"/>
            <p:cNvSpPr>
              <a:spLocks noChangeArrowheads="1"/>
            </p:cNvSpPr>
            <p:nvPr/>
          </p:nvSpPr>
          <p:spPr bwMode="auto">
            <a:xfrm>
              <a:off x="3430" y="3308"/>
              <a:ext cx="586" cy="6"/>
            </a:xfrm>
            <a:prstGeom prst="rect">
              <a:avLst/>
            </a:prstGeom>
            <a:solidFill>
              <a:srgbClr val="000000"/>
            </a:solidFill>
            <a:ln w="9525">
              <a:noFill/>
              <a:miter lim="800000"/>
              <a:headEnd/>
              <a:tailEnd/>
            </a:ln>
          </p:spPr>
          <p:txBody>
            <a:bodyPr/>
            <a:lstStyle/>
            <a:p>
              <a:endParaRPr lang="en-US" dirty="0"/>
            </a:p>
          </p:txBody>
        </p:sp>
        <p:sp>
          <p:nvSpPr>
            <p:cNvPr id="32926" name="Rectangle 155"/>
            <p:cNvSpPr>
              <a:spLocks noChangeArrowheads="1"/>
            </p:cNvSpPr>
            <p:nvPr/>
          </p:nvSpPr>
          <p:spPr bwMode="auto">
            <a:xfrm>
              <a:off x="3430" y="3320"/>
              <a:ext cx="586" cy="6"/>
            </a:xfrm>
            <a:prstGeom prst="rect">
              <a:avLst/>
            </a:prstGeom>
            <a:solidFill>
              <a:srgbClr val="000000"/>
            </a:solidFill>
            <a:ln w="9525">
              <a:noFill/>
              <a:miter lim="800000"/>
              <a:headEnd/>
              <a:tailEnd/>
            </a:ln>
          </p:spPr>
          <p:txBody>
            <a:bodyPr/>
            <a:lstStyle/>
            <a:p>
              <a:endParaRPr lang="en-US" dirty="0"/>
            </a:p>
          </p:txBody>
        </p:sp>
        <p:sp>
          <p:nvSpPr>
            <p:cNvPr id="32927" name="Rectangle 156"/>
            <p:cNvSpPr>
              <a:spLocks noChangeArrowheads="1"/>
            </p:cNvSpPr>
            <p:nvPr/>
          </p:nvSpPr>
          <p:spPr bwMode="auto">
            <a:xfrm>
              <a:off x="3484" y="3183"/>
              <a:ext cx="247"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Release</a:t>
              </a:r>
              <a:endParaRPr lang="en-US" sz="5400" b="0" dirty="0">
                <a:latin typeface="Book Antiqua" pitchFamily="18" charset="0"/>
              </a:endParaRPr>
            </a:p>
          </p:txBody>
        </p:sp>
        <p:sp>
          <p:nvSpPr>
            <p:cNvPr id="32928" name="Rectangle 157"/>
            <p:cNvSpPr>
              <a:spLocks noChangeArrowheads="1"/>
            </p:cNvSpPr>
            <p:nvPr/>
          </p:nvSpPr>
          <p:spPr bwMode="auto">
            <a:xfrm>
              <a:off x="4016" y="2417"/>
              <a:ext cx="6" cy="168"/>
            </a:xfrm>
            <a:prstGeom prst="rect">
              <a:avLst/>
            </a:prstGeom>
            <a:solidFill>
              <a:srgbClr val="000000"/>
            </a:solidFill>
            <a:ln w="9525">
              <a:noFill/>
              <a:miter lim="800000"/>
              <a:headEnd/>
              <a:tailEnd/>
            </a:ln>
          </p:spPr>
          <p:txBody>
            <a:bodyPr/>
            <a:lstStyle/>
            <a:p>
              <a:endParaRPr lang="en-US" dirty="0"/>
            </a:p>
          </p:txBody>
        </p:sp>
        <p:sp>
          <p:nvSpPr>
            <p:cNvPr id="32929" name="Rectangle 158"/>
            <p:cNvSpPr>
              <a:spLocks noChangeArrowheads="1"/>
            </p:cNvSpPr>
            <p:nvPr/>
          </p:nvSpPr>
          <p:spPr bwMode="auto">
            <a:xfrm>
              <a:off x="4016" y="2417"/>
              <a:ext cx="640" cy="6"/>
            </a:xfrm>
            <a:prstGeom prst="rect">
              <a:avLst/>
            </a:prstGeom>
            <a:solidFill>
              <a:srgbClr val="000000"/>
            </a:solidFill>
            <a:ln w="9525">
              <a:noFill/>
              <a:miter lim="800000"/>
              <a:headEnd/>
              <a:tailEnd/>
            </a:ln>
          </p:spPr>
          <p:txBody>
            <a:bodyPr/>
            <a:lstStyle/>
            <a:p>
              <a:endParaRPr lang="en-US" dirty="0"/>
            </a:p>
          </p:txBody>
        </p:sp>
        <p:sp>
          <p:nvSpPr>
            <p:cNvPr id="32930" name="Rectangle 159"/>
            <p:cNvSpPr>
              <a:spLocks noChangeArrowheads="1"/>
            </p:cNvSpPr>
            <p:nvPr/>
          </p:nvSpPr>
          <p:spPr bwMode="auto">
            <a:xfrm>
              <a:off x="4650" y="2417"/>
              <a:ext cx="6" cy="168"/>
            </a:xfrm>
            <a:prstGeom prst="rect">
              <a:avLst/>
            </a:prstGeom>
            <a:solidFill>
              <a:srgbClr val="000000"/>
            </a:solidFill>
            <a:ln w="9525">
              <a:noFill/>
              <a:miter lim="800000"/>
              <a:headEnd/>
              <a:tailEnd/>
            </a:ln>
          </p:spPr>
          <p:txBody>
            <a:bodyPr/>
            <a:lstStyle/>
            <a:p>
              <a:endParaRPr lang="en-US" dirty="0"/>
            </a:p>
          </p:txBody>
        </p:sp>
        <p:sp>
          <p:nvSpPr>
            <p:cNvPr id="32931" name="Rectangle 160"/>
            <p:cNvSpPr>
              <a:spLocks noChangeArrowheads="1"/>
            </p:cNvSpPr>
            <p:nvPr/>
          </p:nvSpPr>
          <p:spPr bwMode="auto">
            <a:xfrm>
              <a:off x="4662" y="2417"/>
              <a:ext cx="6" cy="168"/>
            </a:xfrm>
            <a:prstGeom prst="rect">
              <a:avLst/>
            </a:prstGeom>
            <a:solidFill>
              <a:srgbClr val="000000"/>
            </a:solidFill>
            <a:ln w="9525">
              <a:noFill/>
              <a:miter lim="800000"/>
              <a:headEnd/>
              <a:tailEnd/>
            </a:ln>
          </p:spPr>
          <p:txBody>
            <a:bodyPr/>
            <a:lstStyle/>
            <a:p>
              <a:endParaRPr lang="en-US" dirty="0"/>
            </a:p>
          </p:txBody>
        </p:sp>
        <p:sp>
          <p:nvSpPr>
            <p:cNvPr id="32932" name="Rectangle 161"/>
            <p:cNvSpPr>
              <a:spLocks noChangeArrowheads="1"/>
            </p:cNvSpPr>
            <p:nvPr/>
          </p:nvSpPr>
          <p:spPr bwMode="auto">
            <a:xfrm>
              <a:off x="4070" y="2488"/>
              <a:ext cx="250"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Remove</a:t>
              </a:r>
              <a:endParaRPr lang="en-US" sz="5400" b="0" dirty="0">
                <a:latin typeface="Book Antiqua" pitchFamily="18" charset="0"/>
              </a:endParaRPr>
            </a:p>
          </p:txBody>
        </p:sp>
        <p:sp>
          <p:nvSpPr>
            <p:cNvPr id="32933" name="Rectangle 162"/>
            <p:cNvSpPr>
              <a:spLocks noChangeArrowheads="1"/>
            </p:cNvSpPr>
            <p:nvPr/>
          </p:nvSpPr>
          <p:spPr bwMode="auto">
            <a:xfrm>
              <a:off x="4016" y="2585"/>
              <a:ext cx="6" cy="107"/>
            </a:xfrm>
            <a:prstGeom prst="rect">
              <a:avLst/>
            </a:prstGeom>
            <a:solidFill>
              <a:srgbClr val="000000"/>
            </a:solidFill>
            <a:ln w="9525">
              <a:noFill/>
              <a:miter lim="800000"/>
              <a:headEnd/>
              <a:tailEnd/>
            </a:ln>
          </p:spPr>
          <p:txBody>
            <a:bodyPr/>
            <a:lstStyle/>
            <a:p>
              <a:endParaRPr lang="en-US" dirty="0"/>
            </a:p>
          </p:txBody>
        </p:sp>
        <p:sp>
          <p:nvSpPr>
            <p:cNvPr id="32934" name="Rectangle 163"/>
            <p:cNvSpPr>
              <a:spLocks noChangeArrowheads="1"/>
            </p:cNvSpPr>
            <p:nvPr/>
          </p:nvSpPr>
          <p:spPr bwMode="auto">
            <a:xfrm>
              <a:off x="4650" y="2585"/>
              <a:ext cx="6" cy="107"/>
            </a:xfrm>
            <a:prstGeom prst="rect">
              <a:avLst/>
            </a:prstGeom>
            <a:solidFill>
              <a:srgbClr val="000000"/>
            </a:solidFill>
            <a:ln w="9525">
              <a:noFill/>
              <a:miter lim="800000"/>
              <a:headEnd/>
              <a:tailEnd/>
            </a:ln>
          </p:spPr>
          <p:txBody>
            <a:bodyPr/>
            <a:lstStyle/>
            <a:p>
              <a:endParaRPr lang="en-US" dirty="0"/>
            </a:p>
          </p:txBody>
        </p:sp>
        <p:sp>
          <p:nvSpPr>
            <p:cNvPr id="32935" name="Rectangle 164"/>
            <p:cNvSpPr>
              <a:spLocks noChangeArrowheads="1"/>
            </p:cNvSpPr>
            <p:nvPr/>
          </p:nvSpPr>
          <p:spPr bwMode="auto">
            <a:xfrm>
              <a:off x="4662" y="2585"/>
              <a:ext cx="6" cy="107"/>
            </a:xfrm>
            <a:prstGeom prst="rect">
              <a:avLst/>
            </a:prstGeom>
            <a:solidFill>
              <a:srgbClr val="000000"/>
            </a:solidFill>
            <a:ln w="9525">
              <a:noFill/>
              <a:miter lim="800000"/>
              <a:headEnd/>
              <a:tailEnd/>
            </a:ln>
          </p:spPr>
          <p:txBody>
            <a:bodyPr/>
            <a:lstStyle/>
            <a:p>
              <a:endParaRPr lang="en-US" dirty="0"/>
            </a:p>
          </p:txBody>
        </p:sp>
        <p:sp>
          <p:nvSpPr>
            <p:cNvPr id="32936" name="Rectangle 165"/>
            <p:cNvSpPr>
              <a:spLocks noChangeArrowheads="1"/>
            </p:cNvSpPr>
            <p:nvPr/>
          </p:nvSpPr>
          <p:spPr bwMode="auto">
            <a:xfrm>
              <a:off x="4070" y="2589"/>
              <a:ext cx="313"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Bars From</a:t>
              </a:r>
              <a:endParaRPr lang="en-US" sz="5400" b="0" dirty="0">
                <a:latin typeface="Book Antiqua" pitchFamily="18" charset="0"/>
              </a:endParaRPr>
            </a:p>
          </p:txBody>
        </p:sp>
        <p:sp>
          <p:nvSpPr>
            <p:cNvPr id="32937" name="Rectangle 166"/>
            <p:cNvSpPr>
              <a:spLocks noChangeArrowheads="1"/>
            </p:cNvSpPr>
            <p:nvPr/>
          </p:nvSpPr>
          <p:spPr bwMode="auto">
            <a:xfrm>
              <a:off x="4016" y="2692"/>
              <a:ext cx="6" cy="622"/>
            </a:xfrm>
            <a:prstGeom prst="rect">
              <a:avLst/>
            </a:prstGeom>
            <a:solidFill>
              <a:srgbClr val="000000"/>
            </a:solidFill>
            <a:ln w="9525">
              <a:noFill/>
              <a:miter lim="800000"/>
              <a:headEnd/>
              <a:tailEnd/>
            </a:ln>
          </p:spPr>
          <p:txBody>
            <a:bodyPr/>
            <a:lstStyle/>
            <a:p>
              <a:endParaRPr lang="en-US" dirty="0"/>
            </a:p>
          </p:txBody>
        </p:sp>
        <p:sp>
          <p:nvSpPr>
            <p:cNvPr id="32938" name="Rectangle 167"/>
            <p:cNvSpPr>
              <a:spLocks noChangeArrowheads="1"/>
            </p:cNvSpPr>
            <p:nvPr/>
          </p:nvSpPr>
          <p:spPr bwMode="auto">
            <a:xfrm>
              <a:off x="4650" y="2692"/>
              <a:ext cx="6" cy="622"/>
            </a:xfrm>
            <a:prstGeom prst="rect">
              <a:avLst/>
            </a:prstGeom>
            <a:solidFill>
              <a:srgbClr val="000000"/>
            </a:solidFill>
            <a:ln w="9525">
              <a:noFill/>
              <a:miter lim="800000"/>
              <a:headEnd/>
              <a:tailEnd/>
            </a:ln>
          </p:spPr>
          <p:txBody>
            <a:bodyPr/>
            <a:lstStyle/>
            <a:p>
              <a:endParaRPr lang="en-US" dirty="0"/>
            </a:p>
          </p:txBody>
        </p:sp>
        <p:sp>
          <p:nvSpPr>
            <p:cNvPr id="32939" name="Rectangle 168"/>
            <p:cNvSpPr>
              <a:spLocks noChangeArrowheads="1"/>
            </p:cNvSpPr>
            <p:nvPr/>
          </p:nvSpPr>
          <p:spPr bwMode="auto">
            <a:xfrm>
              <a:off x="4016" y="3308"/>
              <a:ext cx="640" cy="6"/>
            </a:xfrm>
            <a:prstGeom prst="rect">
              <a:avLst/>
            </a:prstGeom>
            <a:solidFill>
              <a:srgbClr val="000000"/>
            </a:solidFill>
            <a:ln w="9525">
              <a:noFill/>
              <a:miter lim="800000"/>
              <a:headEnd/>
              <a:tailEnd/>
            </a:ln>
          </p:spPr>
          <p:txBody>
            <a:bodyPr/>
            <a:lstStyle/>
            <a:p>
              <a:endParaRPr lang="en-US" dirty="0"/>
            </a:p>
          </p:txBody>
        </p:sp>
        <p:sp>
          <p:nvSpPr>
            <p:cNvPr id="32940" name="Rectangle 169"/>
            <p:cNvSpPr>
              <a:spLocks noChangeArrowheads="1"/>
            </p:cNvSpPr>
            <p:nvPr/>
          </p:nvSpPr>
          <p:spPr bwMode="auto">
            <a:xfrm>
              <a:off x="4662" y="2692"/>
              <a:ext cx="6" cy="634"/>
            </a:xfrm>
            <a:prstGeom prst="rect">
              <a:avLst/>
            </a:prstGeom>
            <a:solidFill>
              <a:srgbClr val="000000"/>
            </a:solidFill>
            <a:ln w="9525">
              <a:noFill/>
              <a:miter lim="800000"/>
              <a:headEnd/>
              <a:tailEnd/>
            </a:ln>
          </p:spPr>
          <p:txBody>
            <a:bodyPr/>
            <a:lstStyle/>
            <a:p>
              <a:endParaRPr lang="en-US" dirty="0"/>
            </a:p>
          </p:txBody>
        </p:sp>
        <p:sp>
          <p:nvSpPr>
            <p:cNvPr id="32941" name="Rectangle 170"/>
            <p:cNvSpPr>
              <a:spLocks noChangeArrowheads="1"/>
            </p:cNvSpPr>
            <p:nvPr/>
          </p:nvSpPr>
          <p:spPr bwMode="auto">
            <a:xfrm>
              <a:off x="4016" y="3320"/>
              <a:ext cx="652" cy="6"/>
            </a:xfrm>
            <a:prstGeom prst="rect">
              <a:avLst/>
            </a:prstGeom>
            <a:solidFill>
              <a:srgbClr val="000000"/>
            </a:solidFill>
            <a:ln w="9525">
              <a:noFill/>
              <a:miter lim="800000"/>
              <a:headEnd/>
              <a:tailEnd/>
            </a:ln>
          </p:spPr>
          <p:txBody>
            <a:bodyPr/>
            <a:lstStyle/>
            <a:p>
              <a:endParaRPr lang="en-US" dirty="0"/>
            </a:p>
          </p:txBody>
        </p:sp>
        <p:sp>
          <p:nvSpPr>
            <p:cNvPr id="32942" name="Rectangle 171"/>
            <p:cNvSpPr>
              <a:spLocks noChangeArrowheads="1"/>
            </p:cNvSpPr>
            <p:nvPr/>
          </p:nvSpPr>
          <p:spPr bwMode="auto">
            <a:xfrm>
              <a:off x="4076" y="2696"/>
              <a:ext cx="131"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USL</a:t>
              </a:r>
              <a:endParaRPr lang="en-US" sz="5400" b="0" dirty="0">
                <a:latin typeface="Book Antiqua" pitchFamily="18" charset="0"/>
              </a:endParaRPr>
            </a:p>
          </p:txBody>
        </p:sp>
        <p:sp>
          <p:nvSpPr>
            <p:cNvPr id="32943" name="Rectangle 172"/>
            <p:cNvSpPr>
              <a:spLocks noChangeArrowheads="1"/>
            </p:cNvSpPr>
            <p:nvPr/>
          </p:nvSpPr>
          <p:spPr bwMode="auto">
            <a:xfrm>
              <a:off x="1080" y="3333"/>
              <a:ext cx="2469"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I certify that I have followed all procedures in the Energy Control Program and have</a:t>
              </a:r>
              <a:endParaRPr lang="en-US" sz="5400" b="0" dirty="0">
                <a:latin typeface="Book Antiqua" pitchFamily="18" charset="0"/>
              </a:endParaRPr>
            </a:p>
          </p:txBody>
        </p:sp>
        <p:sp>
          <p:nvSpPr>
            <p:cNvPr id="32944" name="Rectangle 173"/>
            <p:cNvSpPr>
              <a:spLocks noChangeArrowheads="1"/>
            </p:cNvSpPr>
            <p:nvPr/>
          </p:nvSpPr>
          <p:spPr bwMode="auto">
            <a:xfrm>
              <a:off x="1080" y="3434"/>
              <a:ext cx="2539" cy="132"/>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investigated the potential of any other hazardous energy or hazardous movement that</a:t>
              </a:r>
              <a:endParaRPr lang="en-US" sz="5400" b="0" dirty="0">
                <a:latin typeface="Book Antiqua" pitchFamily="18" charset="0"/>
              </a:endParaRPr>
            </a:p>
          </p:txBody>
        </p:sp>
        <p:sp>
          <p:nvSpPr>
            <p:cNvPr id="32945" name="Rectangle 174"/>
            <p:cNvSpPr>
              <a:spLocks noChangeArrowheads="1"/>
            </p:cNvSpPr>
            <p:nvPr/>
          </p:nvSpPr>
          <p:spPr bwMode="auto">
            <a:xfrm>
              <a:off x="1086" y="3540"/>
              <a:ext cx="954"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may occur during this operation.</a:t>
              </a:r>
              <a:endParaRPr lang="en-US" sz="5400" b="0" dirty="0">
                <a:latin typeface="Book Antiqua" pitchFamily="18" charset="0"/>
              </a:endParaRPr>
            </a:p>
          </p:txBody>
        </p:sp>
        <p:sp>
          <p:nvSpPr>
            <p:cNvPr id="32946" name="Rectangle 175"/>
            <p:cNvSpPr>
              <a:spLocks noChangeArrowheads="1"/>
            </p:cNvSpPr>
            <p:nvPr/>
          </p:nvSpPr>
          <p:spPr bwMode="auto">
            <a:xfrm>
              <a:off x="2461" y="3753"/>
              <a:ext cx="657" cy="131"/>
            </a:xfrm>
            <a:prstGeom prst="rect">
              <a:avLst/>
            </a:prstGeom>
            <a:noFill/>
            <a:ln w="9525">
              <a:noFill/>
              <a:miter lim="800000"/>
              <a:headEnd/>
              <a:tailEnd/>
            </a:ln>
          </p:spPr>
          <p:txBody>
            <a:bodyPr wrap="none" lIns="0" tIns="0" rIns="0" bIns="0">
              <a:spAutoFit/>
            </a:bodyPr>
            <a:lstStyle/>
            <a:p>
              <a:pPr>
                <a:lnSpc>
                  <a:spcPct val="100000"/>
                </a:lnSpc>
                <a:spcBef>
                  <a:spcPct val="0"/>
                </a:spcBef>
                <a:buClrTx/>
                <a:buFontTx/>
                <a:buNone/>
              </a:pPr>
              <a:r>
                <a:rPr lang="en-US" sz="1100" b="0" dirty="0">
                  <a:solidFill>
                    <a:srgbClr val="000000"/>
                  </a:solidFill>
                </a:rPr>
                <a:t>Authorized Employee </a:t>
              </a:r>
              <a:endParaRPr lang="en-US" sz="5400" b="0" dirty="0">
                <a:latin typeface="Book Antiqua" pitchFamily="18" charset="0"/>
              </a:endParaRPr>
            </a:p>
          </p:txBody>
        </p:sp>
        <p:sp>
          <p:nvSpPr>
            <p:cNvPr id="32947" name="Rectangle 176"/>
            <p:cNvSpPr>
              <a:spLocks noChangeArrowheads="1"/>
            </p:cNvSpPr>
            <p:nvPr/>
          </p:nvSpPr>
          <p:spPr bwMode="auto">
            <a:xfrm>
              <a:off x="3364" y="3829"/>
              <a:ext cx="1304" cy="6"/>
            </a:xfrm>
            <a:prstGeom prst="rect">
              <a:avLst/>
            </a:prstGeom>
            <a:solidFill>
              <a:srgbClr val="000000"/>
            </a:solidFill>
            <a:ln w="9525">
              <a:noFill/>
              <a:miter lim="800000"/>
              <a:headEnd/>
              <a:tailEnd/>
            </a:ln>
          </p:spPr>
          <p:txBody>
            <a:bodyPr/>
            <a:lstStyle/>
            <a:p>
              <a:endParaRPr lang="en-US" dirty="0"/>
            </a:p>
          </p:txBody>
        </p:sp>
        <p:pic>
          <p:nvPicPr>
            <p:cNvPr id="32948" name="Picture 177"/>
            <p:cNvPicPr>
              <a:picLocks noChangeAspect="1" noChangeArrowheads="1"/>
            </p:cNvPicPr>
            <p:nvPr/>
          </p:nvPicPr>
          <p:blipFill>
            <a:blip r:embed="rId3" cstate="print"/>
            <a:srcRect/>
            <a:stretch>
              <a:fillRect/>
            </a:stretch>
          </p:blipFill>
          <p:spPr bwMode="auto">
            <a:xfrm>
              <a:off x="1756" y="1580"/>
              <a:ext cx="281" cy="281"/>
            </a:xfrm>
            <a:prstGeom prst="rect">
              <a:avLst/>
            </a:prstGeom>
            <a:noFill/>
            <a:ln w="9525">
              <a:noFill/>
              <a:miter lim="800000"/>
              <a:headEnd/>
              <a:tailEnd/>
            </a:ln>
          </p:spPr>
        </p:pic>
        <p:pic>
          <p:nvPicPr>
            <p:cNvPr id="32949" name="Picture 178"/>
            <p:cNvPicPr>
              <a:picLocks noChangeAspect="1" noChangeArrowheads="1"/>
            </p:cNvPicPr>
            <p:nvPr/>
          </p:nvPicPr>
          <p:blipFill>
            <a:blip r:embed="rId4" cstate="print"/>
            <a:srcRect/>
            <a:stretch>
              <a:fillRect/>
            </a:stretch>
          </p:blipFill>
          <p:spPr bwMode="auto">
            <a:xfrm>
              <a:off x="1481" y="1610"/>
              <a:ext cx="269" cy="269"/>
            </a:xfrm>
            <a:prstGeom prst="rect">
              <a:avLst/>
            </a:prstGeom>
            <a:noFill/>
            <a:ln w="9525">
              <a:noFill/>
              <a:miter lim="800000"/>
              <a:headEnd/>
              <a:tailEnd/>
            </a:ln>
          </p:spPr>
        </p:pic>
        <p:pic>
          <p:nvPicPr>
            <p:cNvPr id="32950" name="Picture 179"/>
            <p:cNvPicPr>
              <a:picLocks noChangeAspect="1" noChangeArrowheads="1"/>
            </p:cNvPicPr>
            <p:nvPr/>
          </p:nvPicPr>
          <p:blipFill>
            <a:blip r:embed="rId5" cstate="print"/>
            <a:srcRect/>
            <a:stretch>
              <a:fillRect/>
            </a:stretch>
          </p:blipFill>
          <p:spPr bwMode="auto">
            <a:xfrm>
              <a:off x="3083" y="1251"/>
              <a:ext cx="293" cy="347"/>
            </a:xfrm>
            <a:prstGeom prst="rect">
              <a:avLst/>
            </a:prstGeom>
            <a:noFill/>
            <a:ln w="9525">
              <a:noFill/>
              <a:miter lim="800000"/>
              <a:headEnd/>
              <a:tailEnd/>
            </a:ln>
          </p:spPr>
        </p:pic>
        <p:pic>
          <p:nvPicPr>
            <p:cNvPr id="32951" name="Picture 180"/>
            <p:cNvPicPr>
              <a:picLocks noChangeAspect="1" noChangeArrowheads="1"/>
            </p:cNvPicPr>
            <p:nvPr/>
          </p:nvPicPr>
          <p:blipFill>
            <a:blip r:embed="rId5" cstate="print"/>
            <a:srcRect/>
            <a:stretch>
              <a:fillRect/>
            </a:stretch>
          </p:blipFill>
          <p:spPr bwMode="auto">
            <a:xfrm>
              <a:off x="2748" y="1263"/>
              <a:ext cx="293" cy="347"/>
            </a:xfrm>
            <a:prstGeom prst="rect">
              <a:avLst/>
            </a:prstGeom>
            <a:noFill/>
            <a:ln w="9525">
              <a:noFill/>
              <a:miter lim="800000"/>
              <a:headEnd/>
              <a:tailEnd/>
            </a:ln>
          </p:spPr>
        </p:pic>
        <p:pic>
          <p:nvPicPr>
            <p:cNvPr id="32952" name="Picture 181"/>
            <p:cNvPicPr>
              <a:picLocks noChangeAspect="1" noChangeArrowheads="1"/>
            </p:cNvPicPr>
            <p:nvPr/>
          </p:nvPicPr>
          <p:blipFill>
            <a:blip r:embed="rId6" cstate="print"/>
            <a:srcRect/>
            <a:stretch>
              <a:fillRect/>
            </a:stretch>
          </p:blipFill>
          <p:spPr bwMode="auto">
            <a:xfrm>
              <a:off x="3173" y="1747"/>
              <a:ext cx="221" cy="210"/>
            </a:xfrm>
            <a:prstGeom prst="rect">
              <a:avLst/>
            </a:prstGeom>
            <a:noFill/>
            <a:ln w="9525">
              <a:noFill/>
              <a:miter lim="800000"/>
              <a:headEnd/>
              <a:tailEnd/>
            </a:ln>
          </p:spPr>
        </p:pic>
        <p:pic>
          <p:nvPicPr>
            <p:cNvPr id="32953" name="Picture 182"/>
            <p:cNvPicPr>
              <a:picLocks noChangeAspect="1" noChangeArrowheads="1"/>
            </p:cNvPicPr>
            <p:nvPr/>
          </p:nvPicPr>
          <p:blipFill>
            <a:blip r:embed="rId6" cstate="print"/>
            <a:srcRect/>
            <a:stretch>
              <a:fillRect/>
            </a:stretch>
          </p:blipFill>
          <p:spPr bwMode="auto">
            <a:xfrm>
              <a:off x="2850" y="1753"/>
              <a:ext cx="221" cy="210"/>
            </a:xfrm>
            <a:prstGeom prst="rect">
              <a:avLst/>
            </a:prstGeom>
            <a:noFill/>
            <a:ln w="9525">
              <a:noFill/>
              <a:miter lim="800000"/>
              <a:headEnd/>
              <a:tailEnd/>
            </a:ln>
          </p:spPr>
        </p:pic>
      </p:grpSp>
      <p:sp>
        <p:nvSpPr>
          <p:cNvPr id="32771" name="Rectangle 185"/>
          <p:cNvSpPr>
            <a:spLocks noGrp="1" noChangeArrowheads="1"/>
          </p:cNvSpPr>
          <p:nvPr>
            <p:ph type="title"/>
          </p:nvPr>
        </p:nvSpPr>
        <p:spPr bwMode="auto">
          <a:xfrm>
            <a:off x="457200" y="274638"/>
            <a:ext cx="8229600" cy="792162"/>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Sample LOTO Card </a:t>
            </a:r>
            <a:r>
              <a:rPr lang="en-US" sz="2400" dirty="0" smtClean="0"/>
              <a:t>(Cont’d.)</a:t>
            </a:r>
          </a:p>
        </p:txBody>
      </p:sp>
      <p:sp>
        <p:nvSpPr>
          <p:cNvPr id="18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31</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0" y="28620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Compliance Exception</a:t>
            </a:r>
          </a:p>
        </p:txBody>
      </p:sp>
      <p:sp>
        <p:nvSpPr>
          <p:cNvPr id="29699" name="Rectangle 3"/>
          <p:cNvSpPr>
            <a:spLocks noGrp="1" noChangeArrowheads="1"/>
          </p:cNvSpPr>
          <p:nvPr>
            <p:ph idx="1"/>
          </p:nvPr>
        </p:nvSpPr>
        <p:spPr>
          <a:xfrm>
            <a:off x="457200" y="1143000"/>
            <a:ext cx="8229600" cy="4830763"/>
          </a:xfrm>
        </p:spPr>
        <p:txBody>
          <a:bodyPr/>
          <a:lstStyle/>
          <a:p>
            <a:pPr eaLnBrk="1" hangingPunct="1"/>
            <a:r>
              <a:rPr lang="en-US" sz="2800" dirty="0" smtClean="0"/>
              <a:t>No potential for stored energy</a:t>
            </a:r>
          </a:p>
          <a:p>
            <a:pPr eaLnBrk="1" hangingPunct="1"/>
            <a:r>
              <a:rPr lang="en-US" sz="2800" dirty="0" smtClean="0"/>
              <a:t>A single energy source</a:t>
            </a:r>
          </a:p>
          <a:p>
            <a:pPr eaLnBrk="1" hangingPunct="1"/>
            <a:r>
              <a:rPr lang="en-US" sz="2800" dirty="0" smtClean="0"/>
              <a:t>Completely de-energizing</a:t>
            </a:r>
          </a:p>
          <a:p>
            <a:pPr eaLnBrk="1" hangingPunct="1"/>
            <a:r>
              <a:rPr lang="en-US" sz="2800" dirty="0" smtClean="0"/>
              <a:t>Isolated from energy source</a:t>
            </a:r>
          </a:p>
          <a:p>
            <a:pPr eaLnBrk="1" hangingPunct="1"/>
            <a:r>
              <a:rPr lang="en-US" sz="2800" dirty="0" smtClean="0"/>
              <a:t>Single lockout device achieves required safety</a:t>
            </a:r>
          </a:p>
          <a:p>
            <a:pPr eaLnBrk="1" hangingPunct="1"/>
            <a:r>
              <a:rPr lang="en-US" sz="2800" dirty="0" smtClean="0"/>
              <a:t>Device under exclusive control of authorized employee performing servicing or does not create hazards for other employees</a:t>
            </a:r>
          </a:p>
          <a:p>
            <a:pPr eaLnBrk="1" hangingPunct="1"/>
            <a:r>
              <a:rPr lang="en-US" sz="2800" dirty="0" smtClean="0"/>
              <a:t>No accident history</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32</a:t>
            </a:fld>
            <a:r>
              <a:rPr lang="en-US" dirty="0" smtClean="0">
                <a:solidFill>
                  <a:schemeClr val="tx1"/>
                </a:solidFill>
              </a:rPr>
              <a:t>/34</a:t>
            </a: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0" y="141120"/>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Periodic Inspections of Control Procedures</a:t>
            </a:r>
          </a:p>
        </p:txBody>
      </p:sp>
      <p:sp>
        <p:nvSpPr>
          <p:cNvPr id="33795" name="Rectangle 3"/>
          <p:cNvSpPr>
            <a:spLocks noGrp="1" noChangeArrowheads="1"/>
          </p:cNvSpPr>
          <p:nvPr>
            <p:ph idx="1"/>
          </p:nvPr>
        </p:nvSpPr>
        <p:spPr>
          <a:xfrm>
            <a:off x="457200" y="1143000"/>
            <a:ext cx="8229600" cy="4525963"/>
          </a:xfrm>
        </p:spPr>
        <p:txBody>
          <a:bodyPr/>
          <a:lstStyle/>
          <a:p>
            <a:pPr eaLnBrk="1" hangingPunct="1"/>
            <a:r>
              <a:rPr lang="en-US" sz="3600" dirty="0" smtClean="0">
                <a:solidFill>
                  <a:srgbClr val="006666"/>
                </a:solidFill>
              </a:rPr>
              <a:t>Required annually</a:t>
            </a:r>
          </a:p>
          <a:p>
            <a:pPr eaLnBrk="1" hangingPunct="1"/>
            <a:r>
              <a:rPr lang="en-US" sz="3600" dirty="0" smtClean="0">
                <a:solidFill>
                  <a:srgbClr val="990033"/>
                </a:solidFill>
              </a:rPr>
              <a:t>Serve to correct findings</a:t>
            </a:r>
          </a:p>
          <a:p>
            <a:pPr eaLnBrk="1" hangingPunct="1"/>
            <a:r>
              <a:rPr lang="en-US" sz="3600" dirty="0" smtClean="0">
                <a:solidFill>
                  <a:srgbClr val="660066"/>
                </a:solidFill>
              </a:rPr>
              <a:t>Performed by authorized employee</a:t>
            </a:r>
          </a:p>
          <a:p>
            <a:pPr eaLnBrk="1" hangingPunct="1"/>
            <a:r>
              <a:rPr lang="en-US" sz="3600" dirty="0" smtClean="0">
                <a:solidFill>
                  <a:srgbClr val="006600"/>
                </a:solidFill>
              </a:rPr>
              <a:t>Certify inspection</a:t>
            </a:r>
          </a:p>
          <a:p>
            <a:pPr eaLnBrk="1" hangingPunct="1"/>
            <a:r>
              <a:rPr lang="en-US" sz="3600" dirty="0" smtClean="0">
                <a:solidFill>
                  <a:srgbClr val="663300"/>
                </a:solidFill>
              </a:rPr>
              <a:t>Certification information</a:t>
            </a:r>
          </a:p>
          <a:p>
            <a:pPr eaLnBrk="1" hangingPunct="1"/>
            <a:r>
              <a:rPr lang="en-US" sz="3600" dirty="0" smtClean="0">
                <a:solidFill>
                  <a:schemeClr val="hlink"/>
                </a:solidFill>
              </a:rPr>
              <a:t>Review employee lockout and tagout responsibilities</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33</a:t>
            </a:fld>
            <a:r>
              <a:rPr lang="en-US" dirty="0" smtClean="0">
                <a:solidFill>
                  <a:schemeClr val="tx1"/>
                </a:solidFill>
              </a:rPr>
              <a:t>/34</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fade">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fade">
                                      <p:cBhvr>
                                        <p:cTn id="17" dur="500"/>
                                        <p:tgtEl>
                                          <p:spTgt spid="337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795">
                                            <p:txEl>
                                              <p:pRg st="3" end="3"/>
                                            </p:txEl>
                                          </p:spTgt>
                                        </p:tgtEl>
                                        <p:attrNameLst>
                                          <p:attrName>style.visibility</p:attrName>
                                        </p:attrNameLst>
                                      </p:cBhvr>
                                      <p:to>
                                        <p:strVal val="visible"/>
                                      </p:to>
                                    </p:set>
                                    <p:animEffect transition="in" filter="fade">
                                      <p:cBhvr>
                                        <p:cTn id="22" dur="500"/>
                                        <p:tgtEl>
                                          <p:spTgt spid="337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795">
                                            <p:txEl>
                                              <p:pRg st="4" end="4"/>
                                            </p:txEl>
                                          </p:spTgt>
                                        </p:tgtEl>
                                        <p:attrNameLst>
                                          <p:attrName>style.visibility</p:attrName>
                                        </p:attrNameLst>
                                      </p:cBhvr>
                                      <p:to>
                                        <p:strVal val="visible"/>
                                      </p:to>
                                    </p:set>
                                    <p:animEffect transition="in" filter="fade">
                                      <p:cBhvr>
                                        <p:cTn id="27" dur="500"/>
                                        <p:tgtEl>
                                          <p:spTgt spid="337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795">
                                            <p:txEl>
                                              <p:pRg st="5" end="5"/>
                                            </p:txEl>
                                          </p:spTgt>
                                        </p:tgtEl>
                                        <p:attrNameLst>
                                          <p:attrName>style.visibility</p:attrName>
                                        </p:attrNameLst>
                                      </p:cBhvr>
                                      <p:to>
                                        <p:strVal val="visible"/>
                                      </p:to>
                                    </p:set>
                                    <p:animEffect transition="in" filter="fade">
                                      <p:cBhvr>
                                        <p:cTn id="32" dur="500"/>
                                        <p:tgtEl>
                                          <p:spTgt spid="337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0" y="321984"/>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altLang="en-US" sz="4000" dirty="0" smtClean="0"/>
              <a:t>Summary</a:t>
            </a:r>
          </a:p>
        </p:txBody>
      </p:sp>
      <p:sp>
        <p:nvSpPr>
          <p:cNvPr id="34819" name="Rectangle 3"/>
          <p:cNvSpPr>
            <a:spLocks noGrp="1" noChangeArrowheads="1"/>
          </p:cNvSpPr>
          <p:nvPr>
            <p:ph idx="1"/>
          </p:nvPr>
        </p:nvSpPr>
        <p:spPr>
          <a:xfrm>
            <a:off x="457200" y="1371600"/>
            <a:ext cx="8229600" cy="4754563"/>
          </a:xfrm>
        </p:spPr>
        <p:txBody>
          <a:bodyPr/>
          <a:lstStyle/>
          <a:p>
            <a:pPr eaLnBrk="1" hangingPunct="1"/>
            <a:r>
              <a:rPr lang="en-US" altLang="en-US" dirty="0" smtClean="0">
                <a:solidFill>
                  <a:srgbClr val="006666"/>
                </a:solidFill>
              </a:rPr>
              <a:t>It is important that a company lives up to its regulatory responsibility.</a:t>
            </a:r>
          </a:p>
          <a:p>
            <a:pPr eaLnBrk="1" hangingPunct="1"/>
            <a:r>
              <a:rPr lang="en-US" altLang="en-US" dirty="0" smtClean="0">
                <a:solidFill>
                  <a:srgbClr val="990033"/>
                </a:solidFill>
              </a:rPr>
              <a:t>Improper use of LOTO is a cause of industrial fatalities and must be taken seriously.</a:t>
            </a:r>
          </a:p>
          <a:p>
            <a:pPr eaLnBrk="1" hangingPunct="1"/>
            <a:r>
              <a:rPr lang="en-US" altLang="en-US" dirty="0" smtClean="0">
                <a:solidFill>
                  <a:srgbClr val="660066"/>
                </a:solidFill>
              </a:rPr>
              <a:t>Program requirements include</a:t>
            </a:r>
          </a:p>
          <a:p>
            <a:pPr lvl="1" eaLnBrk="1" hangingPunct="1"/>
            <a:r>
              <a:rPr lang="en-US" altLang="en-US" i="1" dirty="0" smtClean="0"/>
              <a:t>Annual review of program</a:t>
            </a:r>
          </a:p>
          <a:p>
            <a:pPr lvl="1" eaLnBrk="1" hangingPunct="1"/>
            <a:r>
              <a:rPr lang="en-US" altLang="en-US" i="1" dirty="0" smtClean="0"/>
              <a:t>Training program</a:t>
            </a:r>
          </a:p>
          <a:p>
            <a:pPr lvl="1" eaLnBrk="1" hangingPunct="1"/>
            <a:r>
              <a:rPr lang="en-US" altLang="en-US" i="1" dirty="0" smtClean="0"/>
              <a:t>Appropriate disciplinary action for violators</a:t>
            </a:r>
          </a:p>
        </p:txBody>
      </p:sp>
      <p:sp>
        <p:nvSpPr>
          <p:cNvPr id="6" name="Slide Number Placeholder 3"/>
          <p:cNvSpPr txBox="1">
            <a:spLocks/>
          </p:cNvSpPr>
          <p:nvPr/>
        </p:nvSpPr>
        <p:spPr>
          <a:xfrm>
            <a:off x="8001000" y="6356350"/>
            <a:ext cx="915707" cy="365125"/>
          </a:xfrm>
          <a:prstGeom prst="rect">
            <a:avLst/>
          </a:prstGeom>
          <a:noFill/>
        </p:spPr>
        <p:txBody>
          <a:bodyPr vert="horz" lIns="91440" tIns="45720" rIns="91440" bIns="45720" rtlCol="0" anchor="ctr"/>
          <a:lstStyle>
            <a:defPPr>
              <a:defRPr lang="en-US"/>
            </a:defPPr>
            <a:lvl1pPr algn="r" rtl="0" eaLnBrk="0" fontAlgn="base" hangingPunct="0">
              <a:lnSpc>
                <a:spcPct val="80000"/>
              </a:lnSpc>
              <a:spcBef>
                <a:spcPct val="20000"/>
              </a:spcBef>
              <a:spcAft>
                <a:spcPct val="0"/>
              </a:spcAft>
              <a:buClr>
                <a:schemeClr val="accent1"/>
              </a:buClr>
              <a:buChar char="–"/>
              <a:defRPr sz="1200" b="1" kern="1200">
                <a:solidFill>
                  <a:schemeClr val="tx1">
                    <a:tint val="75000"/>
                  </a:schemeClr>
                </a:solidFill>
                <a:latin typeface="Arial" charset="0"/>
                <a:ea typeface="+mn-ea"/>
                <a:cs typeface="+mn-cs"/>
              </a:defRPr>
            </a:lvl1pPr>
            <a:lvl2pPr marL="4572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buClr>
                <a:schemeClr val="accent1"/>
              </a:buClr>
              <a:buChar char="–"/>
              <a:defRPr sz="4000" b="1" kern="1200">
                <a:solidFill>
                  <a:schemeClr val="tx1"/>
                </a:solidFill>
                <a:latin typeface="Arial" charset="0"/>
                <a:ea typeface="+mn-ea"/>
                <a:cs typeface="+mn-cs"/>
              </a:defRPr>
            </a:lvl5pPr>
            <a:lvl6pPr marL="2286000" algn="l" defTabSz="914400" rtl="0" eaLnBrk="1" latinLnBrk="0" hangingPunct="1">
              <a:defRPr sz="4000" b="1" kern="1200">
                <a:solidFill>
                  <a:schemeClr val="tx1"/>
                </a:solidFill>
                <a:latin typeface="Arial" charset="0"/>
                <a:ea typeface="+mn-ea"/>
                <a:cs typeface="+mn-cs"/>
              </a:defRPr>
            </a:lvl6pPr>
            <a:lvl7pPr marL="2743200" algn="l" defTabSz="914400" rtl="0" eaLnBrk="1" latinLnBrk="0" hangingPunct="1">
              <a:defRPr sz="4000" b="1" kern="1200">
                <a:solidFill>
                  <a:schemeClr val="tx1"/>
                </a:solidFill>
                <a:latin typeface="Arial" charset="0"/>
                <a:ea typeface="+mn-ea"/>
                <a:cs typeface="+mn-cs"/>
              </a:defRPr>
            </a:lvl7pPr>
            <a:lvl8pPr marL="3200400" algn="l" defTabSz="914400" rtl="0" eaLnBrk="1" latinLnBrk="0" hangingPunct="1">
              <a:defRPr sz="4000" b="1" kern="1200">
                <a:solidFill>
                  <a:schemeClr val="tx1"/>
                </a:solidFill>
                <a:latin typeface="Arial" charset="0"/>
                <a:ea typeface="+mn-ea"/>
                <a:cs typeface="+mn-cs"/>
              </a:defRPr>
            </a:lvl8pPr>
            <a:lvl9pPr marL="3657600" algn="l" defTabSz="914400" rtl="0" eaLnBrk="1" latinLnBrk="0" hangingPunct="1">
              <a:defRPr sz="4000" b="1" kern="1200">
                <a:solidFill>
                  <a:schemeClr val="tx1"/>
                </a:solidFill>
                <a:latin typeface="Arial" charset="0"/>
                <a:ea typeface="+mn-ea"/>
                <a:cs typeface="+mn-cs"/>
              </a:defRPr>
            </a:lvl9pPr>
          </a:lstStyle>
          <a:p>
            <a:pPr>
              <a:buFontTx/>
              <a:buNone/>
            </a:pPr>
            <a:fld id="{B18B1AC3-C412-4C11-B310-597519BBDAE1}" type="slidenum">
              <a:rPr lang="en-US" smtClean="0">
                <a:solidFill>
                  <a:schemeClr val="tx1"/>
                </a:solidFill>
              </a:rPr>
              <a:pPr>
                <a:buFontTx/>
                <a:buNone/>
              </a:pPr>
              <a:t>34</a:t>
            </a:fld>
            <a:r>
              <a:rPr lang="en-US" dirty="0" smtClean="0">
                <a:solidFill>
                  <a:schemeClr val="tx1"/>
                </a:solidFill>
              </a:rPr>
              <a:t>/34</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5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500"/>
                                        <p:tgtEl>
                                          <p:spTgt spid="34819">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819">
                                            <p:txEl>
                                              <p:pRg st="3" end="3"/>
                                            </p:txEl>
                                          </p:spTgt>
                                        </p:tgtEl>
                                        <p:attrNameLst>
                                          <p:attrName>style.visibility</p:attrName>
                                        </p:attrNameLst>
                                      </p:cBhvr>
                                      <p:to>
                                        <p:strVal val="visible"/>
                                      </p:to>
                                    </p:set>
                                    <p:animEffect transition="in" filter="fade">
                                      <p:cBhvr>
                                        <p:cTn id="20" dur="500"/>
                                        <p:tgtEl>
                                          <p:spTgt spid="3481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819">
                                            <p:txEl>
                                              <p:pRg st="4" end="4"/>
                                            </p:txEl>
                                          </p:spTgt>
                                        </p:tgtEl>
                                        <p:attrNameLst>
                                          <p:attrName>style.visibility</p:attrName>
                                        </p:attrNameLst>
                                      </p:cBhvr>
                                      <p:to>
                                        <p:strVal val="visible"/>
                                      </p:to>
                                    </p:set>
                                    <p:animEffect transition="in" filter="fade">
                                      <p:cBhvr>
                                        <p:cTn id="23" dur="500"/>
                                        <p:tgtEl>
                                          <p:spTgt spid="34819">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819">
                                            <p:txEl>
                                              <p:pRg st="5" end="5"/>
                                            </p:txEl>
                                          </p:spTgt>
                                        </p:tgtEl>
                                        <p:attrNameLst>
                                          <p:attrName>style.visibility</p:attrName>
                                        </p:attrNameLst>
                                      </p:cBhvr>
                                      <p:to>
                                        <p:strVal val="visible"/>
                                      </p:to>
                                    </p:set>
                                    <p:animEffect transition="in" filter="fade">
                                      <p:cBhvr>
                                        <p:cTn id="26" dur="5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3510</TotalTime>
  <Pages>53</Pages>
  <Words>1627</Words>
  <Application>Microsoft Office PowerPoint</Application>
  <PresentationFormat>On-screen Show (4:3)</PresentationFormat>
  <Paragraphs>446</Paragraphs>
  <Slides>34</Slides>
  <Notes>18</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safetyslides</vt:lpstr>
      <vt:lpstr>Domain 1: Safety Awareness</vt:lpstr>
      <vt:lpstr>Learning Objectives</vt:lpstr>
      <vt:lpstr>Energy Control Program </vt:lpstr>
      <vt:lpstr>Lockout/Tagout</vt:lpstr>
      <vt:lpstr>Purpose of LOTO Procedures</vt:lpstr>
      <vt:lpstr>Hazardous Energy Control Plan</vt:lpstr>
      <vt:lpstr>Scope and Application</vt:lpstr>
      <vt:lpstr>Scope and Application (Cont’d.)</vt:lpstr>
      <vt:lpstr>LOTO Device Guidelines</vt:lpstr>
      <vt:lpstr>What’s Wrong with this Picture?</vt:lpstr>
      <vt:lpstr>LOTO Exceptions</vt:lpstr>
      <vt:lpstr>Typical LOTO Procedures</vt:lpstr>
      <vt:lpstr>Typical LOTO Procedures (Cont’d.)</vt:lpstr>
      <vt:lpstr>Energy Control Program and Procedures </vt:lpstr>
      <vt:lpstr>Training Program</vt:lpstr>
      <vt:lpstr>Maintenance Responsibilities</vt:lpstr>
      <vt:lpstr>Lock Removal</vt:lpstr>
      <vt:lpstr>Affected Employee</vt:lpstr>
      <vt:lpstr>Affected Employee Responsibilities</vt:lpstr>
      <vt:lpstr>Authorized Employee</vt:lpstr>
      <vt:lpstr>Authorized Employee Responsibilities</vt:lpstr>
      <vt:lpstr>Authorized Employee Responsibilities (Cont’d.)</vt:lpstr>
      <vt:lpstr>Authorized Employee Responsibilities (Cont’d.)</vt:lpstr>
      <vt:lpstr>Training Requirements</vt:lpstr>
      <vt:lpstr>How to Perform LOTO</vt:lpstr>
      <vt:lpstr>LOTO Devices</vt:lpstr>
      <vt:lpstr>LOTO Devices</vt:lpstr>
      <vt:lpstr>LOTO Device in Work</vt:lpstr>
      <vt:lpstr>Sample LOTO Card</vt:lpstr>
      <vt:lpstr>Sample LOTO Card (Cont’d.)</vt:lpstr>
      <vt:lpstr>Sample LOTO Card (Cont’d.)</vt:lpstr>
      <vt:lpstr>Compliance Exception</vt:lpstr>
      <vt:lpstr>Periodic Inspections of Control Procedures</vt:lpstr>
      <vt:lpstr>Summary</vt:lpstr>
    </vt:vector>
  </TitlesOfParts>
  <Company>STC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LOTO_Banner</dc:title>
  <dc:creator>R. Butler</dc:creator>
  <cp:lastModifiedBy>Jason Selfridge</cp:lastModifiedBy>
  <cp:revision>169</cp:revision>
  <cp:lastPrinted>1994-11-11T18:01:56Z</cp:lastPrinted>
  <dcterms:created xsi:type="dcterms:W3CDTF">1994-11-06T21:49:30Z</dcterms:created>
  <dcterms:modified xsi:type="dcterms:W3CDTF">2016-01-19T12:59:08Z</dcterms:modified>
</cp:coreProperties>
</file>