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 ContentType="image/jpeg"/>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tags/tag7.xml" ContentType="application/vnd.openxmlformats-officedocument.presentationml.tags+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9.xml" ContentType="application/vnd.openxmlformats-officedocument.presentationml.tags+xml"/>
  <Override PartName="/ppt/notesSlides/notesSlide27.xml" ContentType="application/vnd.openxmlformats-officedocument.presentationml.notesSlide+xml"/>
  <Override PartName="/ppt/tags/tag10.xml" ContentType="application/vnd.openxmlformats-officedocument.presentationml.tags+xml"/>
  <Override PartName="/ppt/notesSlides/notesSlide28.xml" ContentType="application/vnd.openxmlformats-officedocument.presentationml.notesSlide+xml"/>
  <Override PartName="/ppt/tags/tag11.xml" ContentType="application/vnd.openxmlformats-officedocument.presentationml.tags+xml"/>
  <Override PartName="/ppt/notesSlides/notesSlide29.xml" ContentType="application/vnd.openxmlformats-officedocument.presentationml.notesSlide+xml"/>
  <Override PartName="/ppt/tags/tag12.xml" ContentType="application/vnd.openxmlformats-officedocument.presentationml.tags+xml"/>
  <Override PartName="/ppt/notesSlides/notesSlide30.xml" ContentType="application/vnd.openxmlformats-officedocument.presentationml.notesSlide+xml"/>
  <Override PartName="/ppt/tags/tag13.xml" ContentType="application/vnd.openxmlformats-officedocument.presentationml.tags+xml"/>
  <Override PartName="/ppt/notesSlides/notesSlide31.xml" ContentType="application/vnd.openxmlformats-officedocument.presentationml.notesSlide+xml"/>
  <Override PartName="/ppt/tags/tag14.xml" ContentType="application/vnd.openxmlformats-officedocument.presentationml.tags+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6.xml" ContentType="application/vnd.openxmlformats-officedocument.presentationml.tags+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3" r:id="rId1"/>
  </p:sldMasterIdLst>
  <p:notesMasterIdLst>
    <p:notesMasterId r:id="rId90"/>
  </p:notesMasterIdLst>
  <p:handoutMasterIdLst>
    <p:handoutMasterId r:id="rId91"/>
  </p:handoutMasterIdLst>
  <p:sldIdLst>
    <p:sldId id="256" r:id="rId2"/>
    <p:sldId id="348" r:id="rId3"/>
    <p:sldId id="394" r:id="rId4"/>
    <p:sldId id="305" r:id="rId5"/>
    <p:sldId id="349" r:id="rId6"/>
    <p:sldId id="319" r:id="rId7"/>
    <p:sldId id="577" r:id="rId8"/>
    <p:sldId id="578" r:id="rId9"/>
    <p:sldId id="579" r:id="rId10"/>
    <p:sldId id="580" r:id="rId11"/>
    <p:sldId id="362" r:id="rId12"/>
    <p:sldId id="474" r:id="rId13"/>
    <p:sldId id="478" r:id="rId14"/>
    <p:sldId id="479" r:id="rId15"/>
    <p:sldId id="480" r:id="rId16"/>
    <p:sldId id="567" r:id="rId17"/>
    <p:sldId id="481" r:id="rId18"/>
    <p:sldId id="516" r:id="rId19"/>
    <p:sldId id="517" r:id="rId20"/>
    <p:sldId id="518" r:id="rId21"/>
    <p:sldId id="535" r:id="rId22"/>
    <p:sldId id="536" r:id="rId23"/>
    <p:sldId id="537" r:id="rId24"/>
    <p:sldId id="538" r:id="rId25"/>
    <p:sldId id="541" r:id="rId26"/>
    <p:sldId id="542" r:id="rId27"/>
    <p:sldId id="548" r:id="rId28"/>
    <p:sldId id="398" r:id="rId29"/>
    <p:sldId id="363" r:id="rId30"/>
    <p:sldId id="364" r:id="rId31"/>
    <p:sldId id="576" r:id="rId32"/>
    <p:sldId id="365" r:id="rId33"/>
    <p:sldId id="568" r:id="rId34"/>
    <p:sldId id="569" r:id="rId35"/>
    <p:sldId id="570" r:id="rId36"/>
    <p:sldId id="571" r:id="rId37"/>
    <p:sldId id="572" r:id="rId38"/>
    <p:sldId id="573" r:id="rId39"/>
    <p:sldId id="574" r:id="rId40"/>
    <p:sldId id="366" r:id="rId41"/>
    <p:sldId id="417" r:id="rId42"/>
    <p:sldId id="367" r:id="rId43"/>
    <p:sldId id="368" r:id="rId44"/>
    <p:sldId id="369" r:id="rId45"/>
    <p:sldId id="419" r:id="rId46"/>
    <p:sldId id="370" r:id="rId47"/>
    <p:sldId id="372" r:id="rId48"/>
    <p:sldId id="373" r:id="rId49"/>
    <p:sldId id="374" r:id="rId50"/>
    <p:sldId id="375" r:id="rId51"/>
    <p:sldId id="376" r:id="rId52"/>
    <p:sldId id="425" r:id="rId53"/>
    <p:sldId id="427" r:id="rId54"/>
    <p:sldId id="426" r:id="rId55"/>
    <p:sldId id="378" r:id="rId56"/>
    <p:sldId id="440" r:id="rId57"/>
    <p:sldId id="441" r:id="rId58"/>
    <p:sldId id="442" r:id="rId59"/>
    <p:sldId id="443" r:id="rId60"/>
    <p:sldId id="444" r:id="rId61"/>
    <p:sldId id="445" r:id="rId62"/>
    <p:sldId id="446" r:id="rId63"/>
    <p:sldId id="447" r:id="rId64"/>
    <p:sldId id="455" r:id="rId65"/>
    <p:sldId id="448" r:id="rId66"/>
    <p:sldId id="451" r:id="rId67"/>
    <p:sldId id="450" r:id="rId68"/>
    <p:sldId id="456" r:id="rId69"/>
    <p:sldId id="457" r:id="rId70"/>
    <p:sldId id="458" r:id="rId71"/>
    <p:sldId id="438" r:id="rId72"/>
    <p:sldId id="463" r:id="rId73"/>
    <p:sldId id="464" r:id="rId74"/>
    <p:sldId id="465" r:id="rId75"/>
    <p:sldId id="466" r:id="rId76"/>
    <p:sldId id="467" r:id="rId77"/>
    <p:sldId id="468" r:id="rId78"/>
    <p:sldId id="469" r:id="rId79"/>
    <p:sldId id="470" r:id="rId80"/>
    <p:sldId id="471" r:id="rId81"/>
    <p:sldId id="459" r:id="rId82"/>
    <p:sldId id="472" r:id="rId83"/>
    <p:sldId id="473" r:id="rId84"/>
    <p:sldId id="460" r:id="rId85"/>
    <p:sldId id="461" r:id="rId86"/>
    <p:sldId id="462" r:id="rId87"/>
    <p:sldId id="392" r:id="rId88"/>
    <p:sldId id="439" r:id="rId89"/>
  </p:sldIdLst>
  <p:sldSz cx="9144000" cy="6858000" type="screen4x3"/>
  <p:notesSz cx="7010400" cy="9296400"/>
  <p:custDataLst>
    <p:tags r:id="rId92"/>
  </p:custDataLst>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005596"/>
    <a:srgbClr val="660066"/>
    <a:srgbClr val="800000"/>
    <a:srgbClr val="006666"/>
    <a:srgbClr val="008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19" autoAdjust="0"/>
    <p:restoredTop sz="91562" autoAdjust="0"/>
  </p:normalViewPr>
  <p:slideViewPr>
    <p:cSldViewPr>
      <p:cViewPr varScale="1">
        <p:scale>
          <a:sx n="65" d="100"/>
          <a:sy n="65" d="100"/>
        </p:scale>
        <p:origin x="90" y="55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0"/>
    </p:cViewPr>
  </p:sorterViewPr>
  <p:notesViewPr>
    <p:cSldViewPr>
      <p:cViewPr>
        <p:scale>
          <a:sx n="75" d="100"/>
          <a:sy n="75" d="100"/>
        </p:scale>
        <p:origin x="1584" y="5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66527A-7DA2-D64C-8594-DCB57769C9B9}" type="doc">
      <dgm:prSet loTypeId="urn:microsoft.com/office/officeart/2005/8/layout/bProcess3" loCatId="process" qsTypeId="urn:microsoft.com/office/officeart/2005/8/quickstyle/simple4" qsCatId="simple" csTypeId="urn:microsoft.com/office/officeart/2005/8/colors/accent1_2" csCatId="accent1" phldr="1"/>
      <dgm:spPr/>
      <dgm:t>
        <a:bodyPr/>
        <a:lstStyle/>
        <a:p>
          <a:endParaRPr lang="en-US"/>
        </a:p>
      </dgm:t>
    </dgm:pt>
    <dgm:pt modelId="{5A9D046D-831B-3541-9FB7-D0A526E7753C}">
      <dgm:prSet phldrT="[Text]" custT="1"/>
      <dgm:spPr>
        <a:solidFill>
          <a:srgbClr val="FF9B4A"/>
        </a:solidFill>
        <a:ln w="25400">
          <a:solidFill>
            <a:schemeClr val="tx1"/>
          </a:solidFill>
        </a:ln>
        <a:scene3d>
          <a:camera prst="orthographicFront"/>
          <a:lightRig rig="threePt" dir="t"/>
        </a:scene3d>
        <a:sp3d>
          <a:bevelT w="25400" h="25400"/>
          <a:bevelB/>
        </a:sp3d>
      </dgm:spPr>
      <dgm:t>
        <a:bodyPr/>
        <a:lstStyle/>
        <a:p>
          <a:r>
            <a:rPr lang="en-US" sz="1600">
              <a:solidFill>
                <a:srgbClr val="800000"/>
              </a:solidFill>
              <a:latin typeface="+mj-lt"/>
            </a:rPr>
            <a:t>Repairs and adjustments are made to production equipment</a:t>
          </a:r>
          <a:endParaRPr lang="en-US" sz="1600"/>
        </a:p>
      </dgm:t>
    </dgm:pt>
    <dgm:pt modelId="{A9C7BEFC-2137-8F44-A9C6-EFFDD121B95F}" type="parTrans" cxnId="{C204CCB3-B3DE-C548-B61E-5B496CDFACF9}">
      <dgm:prSet/>
      <dgm:spPr/>
      <dgm:t>
        <a:bodyPr/>
        <a:lstStyle/>
        <a:p>
          <a:endParaRPr lang="en-US"/>
        </a:p>
      </dgm:t>
    </dgm:pt>
    <dgm:pt modelId="{BF0CA2FB-CA3A-6440-9A50-96E892A070B6}" type="sibTrans" cxnId="{C204CCB3-B3DE-C548-B61E-5B496CDFACF9}">
      <dgm:prSet/>
      <dgm:spPr>
        <a:ln w="25400">
          <a:solidFill>
            <a:schemeClr val="tx1"/>
          </a:solidFill>
        </a:ln>
      </dgm:spPr>
      <dgm:t>
        <a:bodyPr/>
        <a:lstStyle/>
        <a:p>
          <a:endParaRPr lang="en-US"/>
        </a:p>
      </dgm:t>
    </dgm:pt>
    <dgm:pt modelId="{0E49A51F-0AF1-0947-91C6-601D9C47565C}">
      <dgm:prSet phldrT="[Text]" custT="1"/>
      <dgm:spPr>
        <a:solidFill>
          <a:srgbClr val="FF9B4A"/>
        </a:solidFill>
        <a:ln w="25400">
          <a:solidFill>
            <a:schemeClr val="tx1"/>
          </a:solidFill>
        </a:ln>
        <a:scene3d>
          <a:camera prst="orthographicFront"/>
          <a:lightRig rig="threePt" dir="t"/>
        </a:scene3d>
        <a:sp3d>
          <a:bevelT w="25400" h="25400"/>
          <a:bevelB/>
        </a:sp3d>
      </dgm:spPr>
      <dgm:t>
        <a:bodyPr/>
        <a:lstStyle/>
        <a:p>
          <a:r>
            <a:rPr lang="en-US" sz="1600">
              <a:solidFill>
                <a:srgbClr val="800000"/>
              </a:solidFill>
              <a:latin typeface="+mj-lt"/>
            </a:rPr>
            <a:t>Set-up meets process requirements and specifications</a:t>
          </a:r>
          <a:endParaRPr lang="en-US" sz="1600"/>
        </a:p>
      </dgm:t>
    </dgm:pt>
    <dgm:pt modelId="{1E6DA665-506A-5D45-8659-982B8905EE8D}" type="parTrans" cxnId="{FAB273E8-ED84-9C4D-A13C-2C25529DF3AE}">
      <dgm:prSet/>
      <dgm:spPr/>
      <dgm:t>
        <a:bodyPr/>
        <a:lstStyle/>
        <a:p>
          <a:endParaRPr lang="en-US"/>
        </a:p>
      </dgm:t>
    </dgm:pt>
    <dgm:pt modelId="{98C65383-65AF-A346-8F33-47DA87DAD6D1}" type="sibTrans" cxnId="{FAB273E8-ED84-9C4D-A13C-2C25529DF3AE}">
      <dgm:prSet/>
      <dgm:spPr>
        <a:ln w="25400">
          <a:solidFill>
            <a:schemeClr val="tx1"/>
          </a:solidFill>
        </a:ln>
      </dgm:spPr>
      <dgm:t>
        <a:bodyPr/>
        <a:lstStyle/>
        <a:p>
          <a:endParaRPr lang="en-US"/>
        </a:p>
      </dgm:t>
    </dgm:pt>
    <dgm:pt modelId="{21B64AE7-3AD8-594F-9BA0-C9F39D0691C9}">
      <dgm:prSet phldrT="[Text]" custT="1"/>
      <dgm:spPr>
        <a:solidFill>
          <a:srgbClr val="FF9B4A"/>
        </a:solidFill>
        <a:ln w="25400">
          <a:solidFill>
            <a:schemeClr val="tx1"/>
          </a:solidFill>
        </a:ln>
        <a:scene3d>
          <a:camera prst="orthographicFront"/>
          <a:lightRig rig="threePt" dir="t"/>
        </a:scene3d>
        <a:sp3d>
          <a:bevelT w="25400" h="25400"/>
          <a:bevelB/>
        </a:sp3d>
      </dgm:spPr>
      <dgm:t>
        <a:bodyPr/>
        <a:lstStyle/>
        <a:p>
          <a:r>
            <a:rPr lang="en-US" sz="1600">
              <a:solidFill>
                <a:srgbClr val="800000"/>
              </a:solidFill>
              <a:latin typeface="+mj-lt"/>
            </a:rPr>
            <a:t>First piece or production run meets specifications</a:t>
          </a:r>
          <a:endParaRPr lang="en-US" sz="1600"/>
        </a:p>
      </dgm:t>
    </dgm:pt>
    <dgm:pt modelId="{7A174851-FADA-C44C-82F4-68443E5D2CB9}" type="parTrans" cxnId="{F29CBA94-04FA-3045-932D-4B3AA43F4DB7}">
      <dgm:prSet/>
      <dgm:spPr/>
      <dgm:t>
        <a:bodyPr/>
        <a:lstStyle/>
        <a:p>
          <a:endParaRPr lang="en-US"/>
        </a:p>
      </dgm:t>
    </dgm:pt>
    <dgm:pt modelId="{45A0AA82-6672-054F-AC65-CEA66FB57525}" type="sibTrans" cxnId="{F29CBA94-04FA-3045-932D-4B3AA43F4DB7}">
      <dgm:prSet/>
      <dgm:spPr>
        <a:ln w="25400">
          <a:solidFill>
            <a:schemeClr val="tx1"/>
          </a:solidFill>
        </a:ln>
      </dgm:spPr>
      <dgm:t>
        <a:bodyPr/>
        <a:lstStyle/>
        <a:p>
          <a:endParaRPr lang="en-US"/>
        </a:p>
      </dgm:t>
    </dgm:pt>
    <dgm:pt modelId="{CA09920A-7431-B247-851D-1AFF561F7B42}">
      <dgm:prSet phldrT="[Text]" custT="1"/>
      <dgm:spPr>
        <a:solidFill>
          <a:srgbClr val="FF9B4A"/>
        </a:solidFill>
        <a:ln w="25400">
          <a:solidFill>
            <a:schemeClr val="tx1"/>
          </a:solidFill>
        </a:ln>
        <a:scene3d>
          <a:camera prst="orthographicFront"/>
          <a:lightRig rig="threePt" dir="t"/>
        </a:scene3d>
        <a:sp3d>
          <a:bevelT w="25400" h="25400"/>
          <a:bevelB/>
        </a:sp3d>
      </dgm:spPr>
      <dgm:t>
        <a:bodyPr/>
        <a:lstStyle/>
        <a:p>
          <a:r>
            <a:rPr lang="en-US" sz="1600">
              <a:solidFill>
                <a:srgbClr val="800000"/>
              </a:solidFill>
              <a:latin typeface="+mj-lt"/>
            </a:rPr>
            <a:t>Set-up procedures are documented for repeatability</a:t>
          </a:r>
          <a:endParaRPr lang="en-US" sz="1600"/>
        </a:p>
      </dgm:t>
    </dgm:pt>
    <dgm:pt modelId="{F8026649-1839-3240-B9A1-7E3F33313BC5}" type="parTrans" cxnId="{A52D4023-9EBF-494A-B786-401ABC353C3D}">
      <dgm:prSet/>
      <dgm:spPr/>
      <dgm:t>
        <a:bodyPr/>
        <a:lstStyle/>
        <a:p>
          <a:endParaRPr lang="en-US"/>
        </a:p>
      </dgm:t>
    </dgm:pt>
    <dgm:pt modelId="{024A6036-AC96-884A-A70E-0E969BF8875A}" type="sibTrans" cxnId="{A52D4023-9EBF-494A-B786-401ABC353C3D}">
      <dgm:prSet/>
      <dgm:spPr>
        <a:ln w="25400">
          <a:solidFill>
            <a:schemeClr val="tx1"/>
          </a:solidFill>
        </a:ln>
      </dgm:spPr>
      <dgm:t>
        <a:bodyPr/>
        <a:lstStyle/>
        <a:p>
          <a:endParaRPr lang="en-US"/>
        </a:p>
      </dgm:t>
    </dgm:pt>
    <dgm:pt modelId="{E99FC982-2E4B-044E-BF95-7C9A32DF3D23}">
      <dgm:prSet phldrT="[Text]" custT="1"/>
      <dgm:spPr>
        <a:solidFill>
          <a:srgbClr val="FF9B4A"/>
        </a:solidFill>
        <a:ln w="25400">
          <a:solidFill>
            <a:schemeClr val="tx1"/>
          </a:solidFill>
        </a:ln>
        <a:scene3d>
          <a:camera prst="orthographicFront"/>
          <a:lightRig rig="threePt" dir="t"/>
        </a:scene3d>
        <a:sp3d>
          <a:bevelT w="25400" h="25400"/>
          <a:bevelB/>
        </a:sp3d>
      </dgm:spPr>
      <dgm:t>
        <a:bodyPr/>
        <a:lstStyle/>
        <a:p>
          <a:r>
            <a:rPr lang="en-US" sz="1600" dirty="0">
              <a:solidFill>
                <a:srgbClr val="800000"/>
              </a:solidFill>
              <a:latin typeface="+mj-lt"/>
            </a:rPr>
            <a:t>Set-up meets ergonomic, health, </a:t>
          </a:r>
          <a:r>
            <a:rPr lang="en-US" sz="1600" dirty="0" smtClean="0">
              <a:solidFill>
                <a:srgbClr val="800000"/>
              </a:solidFill>
              <a:latin typeface="+mj-lt"/>
            </a:rPr>
            <a:t>safety, </a:t>
          </a:r>
          <a:r>
            <a:rPr lang="en-US" sz="1600" dirty="0">
              <a:solidFill>
                <a:srgbClr val="800000"/>
              </a:solidFill>
              <a:latin typeface="+mj-lt"/>
            </a:rPr>
            <a:t>and </a:t>
          </a:r>
          <a:r>
            <a:rPr lang="en-US" sz="1600" dirty="0" smtClean="0">
              <a:solidFill>
                <a:srgbClr val="800000"/>
              </a:solidFill>
              <a:latin typeface="+mj-lt"/>
            </a:rPr>
            <a:t>environ- </a:t>
          </a:r>
          <a:r>
            <a:rPr lang="en-US" sz="1600" dirty="0">
              <a:solidFill>
                <a:srgbClr val="800000"/>
              </a:solidFill>
              <a:latin typeface="+mj-lt"/>
            </a:rPr>
            <a:t>mental standards</a:t>
          </a:r>
          <a:endParaRPr lang="en-US" sz="1600" dirty="0"/>
        </a:p>
      </dgm:t>
    </dgm:pt>
    <dgm:pt modelId="{2AFD861F-2F1D-EB40-AED9-4F29316C17E7}" type="parTrans" cxnId="{4D95413E-87DA-0640-97A9-0279CE0DB6BF}">
      <dgm:prSet/>
      <dgm:spPr/>
      <dgm:t>
        <a:bodyPr/>
        <a:lstStyle/>
        <a:p>
          <a:endParaRPr lang="en-US"/>
        </a:p>
      </dgm:t>
    </dgm:pt>
    <dgm:pt modelId="{502C1F3D-FDDF-7B47-808B-A79780F0522B}" type="sibTrans" cxnId="{4D95413E-87DA-0640-97A9-0279CE0DB6BF}">
      <dgm:prSet/>
      <dgm:spPr>
        <a:ln w="25400">
          <a:solidFill>
            <a:schemeClr val="tx1"/>
          </a:solidFill>
        </a:ln>
      </dgm:spPr>
      <dgm:t>
        <a:bodyPr/>
        <a:lstStyle/>
        <a:p>
          <a:endParaRPr lang="en-US"/>
        </a:p>
      </dgm:t>
    </dgm:pt>
    <dgm:pt modelId="{527018E6-9170-A446-B0FA-A4A2BCDC9EBC}">
      <dgm:prSet/>
      <dgm:spPr>
        <a:solidFill>
          <a:srgbClr val="FF9B4A"/>
        </a:solidFill>
        <a:ln w="25400">
          <a:solidFill>
            <a:schemeClr val="tx1"/>
          </a:solidFill>
        </a:ln>
        <a:scene3d>
          <a:camera prst="orthographicFront"/>
          <a:lightRig rig="threePt" dir="t"/>
        </a:scene3d>
        <a:sp3d>
          <a:bevelT w="25400" h="25400"/>
          <a:bevelB/>
        </a:sp3d>
      </dgm:spPr>
      <dgm:t>
        <a:bodyPr/>
        <a:lstStyle/>
        <a:p>
          <a:r>
            <a:rPr lang="en-US">
              <a:solidFill>
                <a:srgbClr val="800000"/>
              </a:solidFill>
              <a:latin typeface="+mj-lt"/>
            </a:rPr>
            <a:t>Set-up meets equipment specifications</a:t>
          </a:r>
          <a:endParaRPr lang="en-US"/>
        </a:p>
      </dgm:t>
    </dgm:pt>
    <dgm:pt modelId="{03587D49-FCFF-4A4D-B7A2-0BEBAD3B36D2}" type="sibTrans" cxnId="{03584B7D-FCB3-0A4E-8727-13F8FF277E67}">
      <dgm:prSet/>
      <dgm:spPr/>
      <dgm:t>
        <a:bodyPr/>
        <a:lstStyle/>
        <a:p>
          <a:endParaRPr lang="en-US"/>
        </a:p>
      </dgm:t>
    </dgm:pt>
    <dgm:pt modelId="{20A79828-7DBD-B24B-9074-182689336F7D}" type="parTrans" cxnId="{03584B7D-FCB3-0A4E-8727-13F8FF277E67}">
      <dgm:prSet/>
      <dgm:spPr/>
      <dgm:t>
        <a:bodyPr/>
        <a:lstStyle/>
        <a:p>
          <a:endParaRPr lang="en-US"/>
        </a:p>
      </dgm:t>
    </dgm:pt>
    <dgm:pt modelId="{FD75F0B1-C70B-E240-A226-D7251E44D662}" type="pres">
      <dgm:prSet presAssocID="{2D66527A-7DA2-D64C-8594-DCB57769C9B9}" presName="Name0" presStyleCnt="0">
        <dgm:presLayoutVars>
          <dgm:dir/>
          <dgm:resizeHandles val="exact"/>
        </dgm:presLayoutVars>
      </dgm:prSet>
      <dgm:spPr/>
      <dgm:t>
        <a:bodyPr/>
        <a:lstStyle/>
        <a:p>
          <a:endParaRPr lang="en-US"/>
        </a:p>
      </dgm:t>
    </dgm:pt>
    <dgm:pt modelId="{8BC0B61D-5029-BE46-BCA3-274B10AB92F3}" type="pres">
      <dgm:prSet presAssocID="{5A9D046D-831B-3541-9FB7-D0A526E7753C}" presName="node" presStyleLbl="node1" presStyleIdx="0" presStyleCnt="6" custScaleY="149616" custLinFactNeighborX="-6306">
        <dgm:presLayoutVars>
          <dgm:bulletEnabled val="1"/>
        </dgm:presLayoutVars>
      </dgm:prSet>
      <dgm:spPr/>
      <dgm:t>
        <a:bodyPr/>
        <a:lstStyle/>
        <a:p>
          <a:endParaRPr lang="en-US"/>
        </a:p>
      </dgm:t>
    </dgm:pt>
    <dgm:pt modelId="{A8894B2C-120D-B14B-BA4F-CE15CBF61EF8}" type="pres">
      <dgm:prSet presAssocID="{BF0CA2FB-CA3A-6440-9A50-96E892A070B6}" presName="sibTrans" presStyleLbl="sibTrans1D1" presStyleIdx="0" presStyleCnt="5"/>
      <dgm:spPr/>
      <dgm:t>
        <a:bodyPr/>
        <a:lstStyle/>
        <a:p>
          <a:endParaRPr lang="en-US"/>
        </a:p>
      </dgm:t>
    </dgm:pt>
    <dgm:pt modelId="{3B817099-A4B7-FE47-A7DC-F3FC5D33AD9D}" type="pres">
      <dgm:prSet presAssocID="{BF0CA2FB-CA3A-6440-9A50-96E892A070B6}" presName="connectorText" presStyleLbl="sibTrans1D1" presStyleIdx="0" presStyleCnt="5"/>
      <dgm:spPr/>
      <dgm:t>
        <a:bodyPr/>
        <a:lstStyle/>
        <a:p>
          <a:endParaRPr lang="en-US"/>
        </a:p>
      </dgm:t>
    </dgm:pt>
    <dgm:pt modelId="{48789992-DD69-814C-AF10-2AEAF07A4F0A}" type="pres">
      <dgm:prSet presAssocID="{0E49A51F-0AF1-0947-91C6-601D9C47565C}" presName="node" presStyleLbl="node1" presStyleIdx="1" presStyleCnt="6" custScaleY="144352">
        <dgm:presLayoutVars>
          <dgm:bulletEnabled val="1"/>
        </dgm:presLayoutVars>
      </dgm:prSet>
      <dgm:spPr/>
      <dgm:t>
        <a:bodyPr/>
        <a:lstStyle/>
        <a:p>
          <a:endParaRPr lang="en-US"/>
        </a:p>
      </dgm:t>
    </dgm:pt>
    <dgm:pt modelId="{560F38B6-214E-3D49-8E6A-CB818A35E869}" type="pres">
      <dgm:prSet presAssocID="{98C65383-65AF-A346-8F33-47DA87DAD6D1}" presName="sibTrans" presStyleLbl="sibTrans1D1" presStyleIdx="1" presStyleCnt="5"/>
      <dgm:spPr/>
      <dgm:t>
        <a:bodyPr/>
        <a:lstStyle/>
        <a:p>
          <a:endParaRPr lang="en-US"/>
        </a:p>
      </dgm:t>
    </dgm:pt>
    <dgm:pt modelId="{9B1D7A2C-A891-9A40-996A-0C7CD4BD4CCB}" type="pres">
      <dgm:prSet presAssocID="{98C65383-65AF-A346-8F33-47DA87DAD6D1}" presName="connectorText" presStyleLbl="sibTrans1D1" presStyleIdx="1" presStyleCnt="5"/>
      <dgm:spPr/>
      <dgm:t>
        <a:bodyPr/>
        <a:lstStyle/>
        <a:p>
          <a:endParaRPr lang="en-US"/>
        </a:p>
      </dgm:t>
    </dgm:pt>
    <dgm:pt modelId="{33A1CB7D-BEB6-3445-B742-3E2CD39739BD}" type="pres">
      <dgm:prSet presAssocID="{21B64AE7-3AD8-594F-9BA0-C9F39D0691C9}" presName="node" presStyleLbl="node1" presStyleIdx="2" presStyleCnt="6" custScaleY="144352" custLinFactNeighborX="2366">
        <dgm:presLayoutVars>
          <dgm:bulletEnabled val="1"/>
        </dgm:presLayoutVars>
      </dgm:prSet>
      <dgm:spPr/>
      <dgm:t>
        <a:bodyPr/>
        <a:lstStyle/>
        <a:p>
          <a:endParaRPr lang="en-US"/>
        </a:p>
      </dgm:t>
    </dgm:pt>
    <dgm:pt modelId="{F29324AB-68CC-0046-BCA2-35D714A3E21A}" type="pres">
      <dgm:prSet presAssocID="{45A0AA82-6672-054F-AC65-CEA66FB57525}" presName="sibTrans" presStyleLbl="sibTrans1D1" presStyleIdx="2" presStyleCnt="5"/>
      <dgm:spPr/>
      <dgm:t>
        <a:bodyPr/>
        <a:lstStyle/>
        <a:p>
          <a:endParaRPr lang="en-US"/>
        </a:p>
      </dgm:t>
    </dgm:pt>
    <dgm:pt modelId="{32A956BB-219B-1B40-9FC7-075F9745168B}" type="pres">
      <dgm:prSet presAssocID="{45A0AA82-6672-054F-AC65-CEA66FB57525}" presName="connectorText" presStyleLbl="sibTrans1D1" presStyleIdx="2" presStyleCnt="5"/>
      <dgm:spPr/>
      <dgm:t>
        <a:bodyPr/>
        <a:lstStyle/>
        <a:p>
          <a:endParaRPr lang="en-US"/>
        </a:p>
      </dgm:t>
    </dgm:pt>
    <dgm:pt modelId="{36F9330E-0ED2-F64A-9DFE-D445E3708AEF}" type="pres">
      <dgm:prSet presAssocID="{CA09920A-7431-B247-851D-1AFF561F7B42}" presName="node" presStyleLbl="node1" presStyleIdx="3" presStyleCnt="6" custScaleY="154801" custLinFactNeighborX="-3843">
        <dgm:presLayoutVars>
          <dgm:bulletEnabled val="1"/>
        </dgm:presLayoutVars>
      </dgm:prSet>
      <dgm:spPr/>
      <dgm:t>
        <a:bodyPr/>
        <a:lstStyle/>
        <a:p>
          <a:endParaRPr lang="en-US"/>
        </a:p>
      </dgm:t>
    </dgm:pt>
    <dgm:pt modelId="{1D815493-7DE2-6C44-BCAB-C18CDA2C5978}" type="pres">
      <dgm:prSet presAssocID="{024A6036-AC96-884A-A70E-0E969BF8875A}" presName="sibTrans" presStyleLbl="sibTrans1D1" presStyleIdx="3" presStyleCnt="5"/>
      <dgm:spPr/>
      <dgm:t>
        <a:bodyPr/>
        <a:lstStyle/>
        <a:p>
          <a:endParaRPr lang="en-US"/>
        </a:p>
      </dgm:t>
    </dgm:pt>
    <dgm:pt modelId="{DA213011-F944-0B4C-A245-8FAA886697C4}" type="pres">
      <dgm:prSet presAssocID="{024A6036-AC96-884A-A70E-0E969BF8875A}" presName="connectorText" presStyleLbl="sibTrans1D1" presStyleIdx="3" presStyleCnt="5"/>
      <dgm:spPr/>
      <dgm:t>
        <a:bodyPr/>
        <a:lstStyle/>
        <a:p>
          <a:endParaRPr lang="en-US"/>
        </a:p>
      </dgm:t>
    </dgm:pt>
    <dgm:pt modelId="{843724C9-D66A-B742-9C0E-7C85323C070B}" type="pres">
      <dgm:prSet presAssocID="{E99FC982-2E4B-044E-BF95-7C9A32DF3D23}" presName="node" presStyleLbl="node1" presStyleIdx="4" presStyleCnt="6" custScaleY="156415">
        <dgm:presLayoutVars>
          <dgm:bulletEnabled val="1"/>
        </dgm:presLayoutVars>
      </dgm:prSet>
      <dgm:spPr/>
      <dgm:t>
        <a:bodyPr/>
        <a:lstStyle/>
        <a:p>
          <a:endParaRPr lang="en-US"/>
        </a:p>
      </dgm:t>
    </dgm:pt>
    <dgm:pt modelId="{22BDDC8B-93B6-9E49-82B1-EF14DF7C3A7A}" type="pres">
      <dgm:prSet presAssocID="{502C1F3D-FDDF-7B47-808B-A79780F0522B}" presName="sibTrans" presStyleLbl="sibTrans1D1" presStyleIdx="4" presStyleCnt="5"/>
      <dgm:spPr/>
      <dgm:t>
        <a:bodyPr/>
        <a:lstStyle/>
        <a:p>
          <a:endParaRPr lang="en-US"/>
        </a:p>
      </dgm:t>
    </dgm:pt>
    <dgm:pt modelId="{C957B9FF-B178-5448-A057-7D215EB52543}" type="pres">
      <dgm:prSet presAssocID="{502C1F3D-FDDF-7B47-808B-A79780F0522B}" presName="connectorText" presStyleLbl="sibTrans1D1" presStyleIdx="4" presStyleCnt="5"/>
      <dgm:spPr/>
      <dgm:t>
        <a:bodyPr/>
        <a:lstStyle/>
        <a:p>
          <a:endParaRPr lang="en-US"/>
        </a:p>
      </dgm:t>
    </dgm:pt>
    <dgm:pt modelId="{CC9077A5-3BCD-D548-98BE-2C2C99778D1C}" type="pres">
      <dgm:prSet presAssocID="{527018E6-9170-A446-B0FA-A4A2BCDC9EBC}" presName="node" presStyleLbl="node1" presStyleIdx="5" presStyleCnt="6" custScaleY="156371" custLinFactNeighborX="2366">
        <dgm:presLayoutVars>
          <dgm:bulletEnabled val="1"/>
        </dgm:presLayoutVars>
      </dgm:prSet>
      <dgm:spPr/>
      <dgm:t>
        <a:bodyPr/>
        <a:lstStyle/>
        <a:p>
          <a:endParaRPr lang="en-US"/>
        </a:p>
      </dgm:t>
    </dgm:pt>
  </dgm:ptLst>
  <dgm:cxnLst>
    <dgm:cxn modelId="{03584B7D-FCB3-0A4E-8727-13F8FF277E67}" srcId="{2D66527A-7DA2-D64C-8594-DCB57769C9B9}" destId="{527018E6-9170-A446-B0FA-A4A2BCDC9EBC}" srcOrd="5" destOrd="0" parTransId="{20A79828-7DBD-B24B-9074-182689336F7D}" sibTransId="{03587D49-FCFF-4A4D-B7A2-0BEBAD3B36D2}"/>
    <dgm:cxn modelId="{FAB273E8-ED84-9C4D-A13C-2C25529DF3AE}" srcId="{2D66527A-7DA2-D64C-8594-DCB57769C9B9}" destId="{0E49A51F-0AF1-0947-91C6-601D9C47565C}" srcOrd="1" destOrd="0" parTransId="{1E6DA665-506A-5D45-8659-982B8905EE8D}" sibTransId="{98C65383-65AF-A346-8F33-47DA87DAD6D1}"/>
    <dgm:cxn modelId="{09A65ECD-96A9-43CA-9899-7A7B49231A3B}" type="presOf" srcId="{502C1F3D-FDDF-7B47-808B-A79780F0522B}" destId="{22BDDC8B-93B6-9E49-82B1-EF14DF7C3A7A}" srcOrd="0" destOrd="0" presId="urn:microsoft.com/office/officeart/2005/8/layout/bProcess3"/>
    <dgm:cxn modelId="{CA083B78-916E-4CE0-B35E-52F4D9C005B6}" type="presOf" srcId="{024A6036-AC96-884A-A70E-0E969BF8875A}" destId="{DA213011-F944-0B4C-A245-8FAA886697C4}" srcOrd="1" destOrd="0" presId="urn:microsoft.com/office/officeart/2005/8/layout/bProcess3"/>
    <dgm:cxn modelId="{F5A4839D-BD76-4507-B529-D383EBFB9824}" type="presOf" srcId="{BF0CA2FB-CA3A-6440-9A50-96E892A070B6}" destId="{A8894B2C-120D-B14B-BA4F-CE15CBF61EF8}" srcOrd="0" destOrd="0" presId="urn:microsoft.com/office/officeart/2005/8/layout/bProcess3"/>
    <dgm:cxn modelId="{4BF2DA4E-1380-4BFD-825B-9F5008CEBD35}" type="presOf" srcId="{CA09920A-7431-B247-851D-1AFF561F7B42}" destId="{36F9330E-0ED2-F64A-9DFE-D445E3708AEF}" srcOrd="0" destOrd="0" presId="urn:microsoft.com/office/officeart/2005/8/layout/bProcess3"/>
    <dgm:cxn modelId="{F29CBA94-04FA-3045-932D-4B3AA43F4DB7}" srcId="{2D66527A-7DA2-D64C-8594-DCB57769C9B9}" destId="{21B64AE7-3AD8-594F-9BA0-C9F39D0691C9}" srcOrd="2" destOrd="0" parTransId="{7A174851-FADA-C44C-82F4-68443E5D2CB9}" sibTransId="{45A0AA82-6672-054F-AC65-CEA66FB57525}"/>
    <dgm:cxn modelId="{ED898B30-4B76-46B3-B29B-D588A8B71AA0}" type="presOf" srcId="{2D66527A-7DA2-D64C-8594-DCB57769C9B9}" destId="{FD75F0B1-C70B-E240-A226-D7251E44D662}" srcOrd="0" destOrd="0" presId="urn:microsoft.com/office/officeart/2005/8/layout/bProcess3"/>
    <dgm:cxn modelId="{A52D4023-9EBF-494A-B786-401ABC353C3D}" srcId="{2D66527A-7DA2-D64C-8594-DCB57769C9B9}" destId="{CA09920A-7431-B247-851D-1AFF561F7B42}" srcOrd="3" destOrd="0" parTransId="{F8026649-1839-3240-B9A1-7E3F33313BC5}" sibTransId="{024A6036-AC96-884A-A70E-0E969BF8875A}"/>
    <dgm:cxn modelId="{64DACE0C-F329-44D9-9B92-B1FE3D7D6706}" type="presOf" srcId="{98C65383-65AF-A346-8F33-47DA87DAD6D1}" destId="{560F38B6-214E-3D49-8E6A-CB818A35E869}" srcOrd="0" destOrd="0" presId="urn:microsoft.com/office/officeart/2005/8/layout/bProcess3"/>
    <dgm:cxn modelId="{47E7EE34-B584-46A9-8B02-2FEBB6A94A15}" type="presOf" srcId="{BF0CA2FB-CA3A-6440-9A50-96E892A070B6}" destId="{3B817099-A4B7-FE47-A7DC-F3FC5D33AD9D}" srcOrd="1" destOrd="0" presId="urn:microsoft.com/office/officeart/2005/8/layout/bProcess3"/>
    <dgm:cxn modelId="{9938FD16-1C4E-48BA-91F6-E9BF5C27292A}" type="presOf" srcId="{527018E6-9170-A446-B0FA-A4A2BCDC9EBC}" destId="{CC9077A5-3BCD-D548-98BE-2C2C99778D1C}" srcOrd="0" destOrd="0" presId="urn:microsoft.com/office/officeart/2005/8/layout/bProcess3"/>
    <dgm:cxn modelId="{9DFE5052-65F6-49D5-BCAC-F3BD042551A4}" type="presOf" srcId="{E99FC982-2E4B-044E-BF95-7C9A32DF3D23}" destId="{843724C9-D66A-B742-9C0E-7C85323C070B}" srcOrd="0" destOrd="0" presId="urn:microsoft.com/office/officeart/2005/8/layout/bProcess3"/>
    <dgm:cxn modelId="{963FD951-5E4D-42C3-8B7F-A2D13C076645}" type="presOf" srcId="{45A0AA82-6672-054F-AC65-CEA66FB57525}" destId="{F29324AB-68CC-0046-BCA2-35D714A3E21A}" srcOrd="0" destOrd="0" presId="urn:microsoft.com/office/officeart/2005/8/layout/bProcess3"/>
    <dgm:cxn modelId="{79564595-CE3D-4563-9E41-0BEACD9688A2}" type="presOf" srcId="{024A6036-AC96-884A-A70E-0E969BF8875A}" destId="{1D815493-7DE2-6C44-BCAB-C18CDA2C5978}" srcOrd="0" destOrd="0" presId="urn:microsoft.com/office/officeart/2005/8/layout/bProcess3"/>
    <dgm:cxn modelId="{DF47946E-63D7-4738-9AA1-54E691F15AE4}" type="presOf" srcId="{0E49A51F-0AF1-0947-91C6-601D9C47565C}" destId="{48789992-DD69-814C-AF10-2AEAF07A4F0A}" srcOrd="0" destOrd="0" presId="urn:microsoft.com/office/officeart/2005/8/layout/bProcess3"/>
    <dgm:cxn modelId="{5FADD916-687A-44CB-BB66-02175A1A49B8}" type="presOf" srcId="{98C65383-65AF-A346-8F33-47DA87DAD6D1}" destId="{9B1D7A2C-A891-9A40-996A-0C7CD4BD4CCB}" srcOrd="1" destOrd="0" presId="urn:microsoft.com/office/officeart/2005/8/layout/bProcess3"/>
    <dgm:cxn modelId="{0730A9C5-13D2-404C-B543-FCFE4847FD79}" type="presOf" srcId="{21B64AE7-3AD8-594F-9BA0-C9F39D0691C9}" destId="{33A1CB7D-BEB6-3445-B742-3E2CD39739BD}" srcOrd="0" destOrd="0" presId="urn:microsoft.com/office/officeart/2005/8/layout/bProcess3"/>
    <dgm:cxn modelId="{C204CCB3-B3DE-C548-B61E-5B496CDFACF9}" srcId="{2D66527A-7DA2-D64C-8594-DCB57769C9B9}" destId="{5A9D046D-831B-3541-9FB7-D0A526E7753C}" srcOrd="0" destOrd="0" parTransId="{A9C7BEFC-2137-8F44-A9C6-EFFDD121B95F}" sibTransId="{BF0CA2FB-CA3A-6440-9A50-96E892A070B6}"/>
    <dgm:cxn modelId="{4D95413E-87DA-0640-97A9-0279CE0DB6BF}" srcId="{2D66527A-7DA2-D64C-8594-DCB57769C9B9}" destId="{E99FC982-2E4B-044E-BF95-7C9A32DF3D23}" srcOrd="4" destOrd="0" parTransId="{2AFD861F-2F1D-EB40-AED9-4F29316C17E7}" sibTransId="{502C1F3D-FDDF-7B47-808B-A79780F0522B}"/>
    <dgm:cxn modelId="{A66E3482-C779-4C67-88B3-8EFBC9BEA93D}" type="presOf" srcId="{5A9D046D-831B-3541-9FB7-D0A526E7753C}" destId="{8BC0B61D-5029-BE46-BCA3-274B10AB92F3}" srcOrd="0" destOrd="0" presId="urn:microsoft.com/office/officeart/2005/8/layout/bProcess3"/>
    <dgm:cxn modelId="{9EB9D75C-E4D3-448A-A550-383070EE6334}" type="presOf" srcId="{45A0AA82-6672-054F-AC65-CEA66FB57525}" destId="{32A956BB-219B-1B40-9FC7-075F9745168B}" srcOrd="1" destOrd="0" presId="urn:microsoft.com/office/officeart/2005/8/layout/bProcess3"/>
    <dgm:cxn modelId="{B38D2A05-7D7D-4E79-BA36-DBF1A01C9654}" type="presOf" srcId="{502C1F3D-FDDF-7B47-808B-A79780F0522B}" destId="{C957B9FF-B178-5448-A057-7D215EB52543}" srcOrd="1" destOrd="0" presId="urn:microsoft.com/office/officeart/2005/8/layout/bProcess3"/>
    <dgm:cxn modelId="{69160173-9C0A-4963-A6A7-BD0BA87418FD}" type="presParOf" srcId="{FD75F0B1-C70B-E240-A226-D7251E44D662}" destId="{8BC0B61D-5029-BE46-BCA3-274B10AB92F3}" srcOrd="0" destOrd="0" presId="urn:microsoft.com/office/officeart/2005/8/layout/bProcess3"/>
    <dgm:cxn modelId="{967BEDF0-B76C-4D0A-AB90-DCF5A156A167}" type="presParOf" srcId="{FD75F0B1-C70B-E240-A226-D7251E44D662}" destId="{A8894B2C-120D-B14B-BA4F-CE15CBF61EF8}" srcOrd="1" destOrd="0" presId="urn:microsoft.com/office/officeart/2005/8/layout/bProcess3"/>
    <dgm:cxn modelId="{B1BE8663-B5BC-457E-8667-C4F99CB03431}" type="presParOf" srcId="{A8894B2C-120D-B14B-BA4F-CE15CBF61EF8}" destId="{3B817099-A4B7-FE47-A7DC-F3FC5D33AD9D}" srcOrd="0" destOrd="0" presId="urn:microsoft.com/office/officeart/2005/8/layout/bProcess3"/>
    <dgm:cxn modelId="{CE93C048-50BA-46C3-8DCD-56DBED7C23A1}" type="presParOf" srcId="{FD75F0B1-C70B-E240-A226-D7251E44D662}" destId="{48789992-DD69-814C-AF10-2AEAF07A4F0A}" srcOrd="2" destOrd="0" presId="urn:microsoft.com/office/officeart/2005/8/layout/bProcess3"/>
    <dgm:cxn modelId="{EA410316-9227-4E52-98D9-AD9CA6D0105D}" type="presParOf" srcId="{FD75F0B1-C70B-E240-A226-D7251E44D662}" destId="{560F38B6-214E-3D49-8E6A-CB818A35E869}" srcOrd="3" destOrd="0" presId="urn:microsoft.com/office/officeart/2005/8/layout/bProcess3"/>
    <dgm:cxn modelId="{F31AE26D-86F1-459A-8B08-48D8D007540F}" type="presParOf" srcId="{560F38B6-214E-3D49-8E6A-CB818A35E869}" destId="{9B1D7A2C-A891-9A40-996A-0C7CD4BD4CCB}" srcOrd="0" destOrd="0" presId="urn:microsoft.com/office/officeart/2005/8/layout/bProcess3"/>
    <dgm:cxn modelId="{0D11DB58-CD01-4E0A-814D-814137AEDABB}" type="presParOf" srcId="{FD75F0B1-C70B-E240-A226-D7251E44D662}" destId="{33A1CB7D-BEB6-3445-B742-3E2CD39739BD}" srcOrd="4" destOrd="0" presId="urn:microsoft.com/office/officeart/2005/8/layout/bProcess3"/>
    <dgm:cxn modelId="{11612DC8-4932-469B-894D-B28AF7B3FA43}" type="presParOf" srcId="{FD75F0B1-C70B-E240-A226-D7251E44D662}" destId="{F29324AB-68CC-0046-BCA2-35D714A3E21A}" srcOrd="5" destOrd="0" presId="urn:microsoft.com/office/officeart/2005/8/layout/bProcess3"/>
    <dgm:cxn modelId="{29EAF003-7E71-4CCF-93DC-4B38EC9925C2}" type="presParOf" srcId="{F29324AB-68CC-0046-BCA2-35D714A3E21A}" destId="{32A956BB-219B-1B40-9FC7-075F9745168B}" srcOrd="0" destOrd="0" presId="urn:microsoft.com/office/officeart/2005/8/layout/bProcess3"/>
    <dgm:cxn modelId="{C490878B-270B-49B4-AC50-14E4417B8059}" type="presParOf" srcId="{FD75F0B1-C70B-E240-A226-D7251E44D662}" destId="{36F9330E-0ED2-F64A-9DFE-D445E3708AEF}" srcOrd="6" destOrd="0" presId="urn:microsoft.com/office/officeart/2005/8/layout/bProcess3"/>
    <dgm:cxn modelId="{544C7C59-5DBC-4ECB-938A-1182918C632D}" type="presParOf" srcId="{FD75F0B1-C70B-E240-A226-D7251E44D662}" destId="{1D815493-7DE2-6C44-BCAB-C18CDA2C5978}" srcOrd="7" destOrd="0" presId="urn:microsoft.com/office/officeart/2005/8/layout/bProcess3"/>
    <dgm:cxn modelId="{7C132A70-0E17-4286-ADA2-B7446466266F}" type="presParOf" srcId="{1D815493-7DE2-6C44-BCAB-C18CDA2C5978}" destId="{DA213011-F944-0B4C-A245-8FAA886697C4}" srcOrd="0" destOrd="0" presId="urn:microsoft.com/office/officeart/2005/8/layout/bProcess3"/>
    <dgm:cxn modelId="{E21001F3-AC0B-41D6-B874-6424848E9936}" type="presParOf" srcId="{FD75F0B1-C70B-E240-A226-D7251E44D662}" destId="{843724C9-D66A-B742-9C0E-7C85323C070B}" srcOrd="8" destOrd="0" presId="urn:microsoft.com/office/officeart/2005/8/layout/bProcess3"/>
    <dgm:cxn modelId="{C5934243-F0ED-4D41-A2E5-0235545DD87C}" type="presParOf" srcId="{FD75F0B1-C70B-E240-A226-D7251E44D662}" destId="{22BDDC8B-93B6-9E49-82B1-EF14DF7C3A7A}" srcOrd="9" destOrd="0" presId="urn:microsoft.com/office/officeart/2005/8/layout/bProcess3"/>
    <dgm:cxn modelId="{AE953B4C-71F8-4CBE-BC7F-84E97CF4FFBF}" type="presParOf" srcId="{22BDDC8B-93B6-9E49-82B1-EF14DF7C3A7A}" destId="{C957B9FF-B178-5448-A057-7D215EB52543}" srcOrd="0" destOrd="0" presId="urn:microsoft.com/office/officeart/2005/8/layout/bProcess3"/>
    <dgm:cxn modelId="{34CB5CC8-3F25-467B-8D20-805D480B9B27}" type="presParOf" srcId="{FD75F0B1-C70B-E240-A226-D7251E44D662}" destId="{CC9077A5-3BCD-D548-98BE-2C2C99778D1C}" srcOrd="10" destOrd="0" presId="urn:microsoft.com/office/officeart/2005/8/layout/bProcess3"/>
  </dgm:cxnLst>
  <dgm:bg/>
  <dgm:whole>
    <a:ln w="50800">
      <a:solidFill>
        <a:srgbClr val="800000"/>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EB5515-5986-5844-96BC-D38CD6AC2303}"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F856FCD7-E896-D04E-8C9B-504274280486}">
      <dgm:prSet phldrT="[Text]" custT="1"/>
      <dgm:spPr>
        <a:solidFill>
          <a:srgbClr val="FF9B4A"/>
        </a:solidFill>
        <a:ln w="25400">
          <a:solidFill>
            <a:srgbClr val="800000"/>
          </a:solidFill>
        </a:ln>
        <a:scene3d>
          <a:camera prst="orthographicFront"/>
          <a:lightRig rig="threePt" dir="t"/>
        </a:scene3d>
        <a:sp3d>
          <a:bevelT w="25400" h="25400"/>
          <a:bevelB/>
        </a:sp3d>
      </dgm:spPr>
      <dgm:t>
        <a:bodyPr/>
        <a:lstStyle/>
        <a:p>
          <a:r>
            <a:rPr lang="en-US" sz="1300">
              <a:solidFill>
                <a:srgbClr val="800000"/>
              </a:solidFill>
              <a:latin typeface="+mj-lt"/>
            </a:rPr>
            <a:t>PRESSURE</a:t>
          </a:r>
          <a:endParaRPr lang="en-US" sz="1300"/>
        </a:p>
      </dgm:t>
    </dgm:pt>
    <dgm:pt modelId="{313D1DE0-920D-2E47-B599-31B9376BDB8A}" type="parTrans" cxnId="{A64E1A07-BB67-5441-9C12-803818CFD0A5}">
      <dgm:prSet/>
      <dgm:spPr/>
      <dgm:t>
        <a:bodyPr/>
        <a:lstStyle/>
        <a:p>
          <a:endParaRPr lang="en-US"/>
        </a:p>
      </dgm:t>
    </dgm:pt>
    <dgm:pt modelId="{A87776F6-D79E-DD4F-8883-3EADEEA1B3FB}" type="sibTrans" cxnId="{A64E1A07-BB67-5441-9C12-803818CFD0A5}">
      <dgm:prSet/>
      <dgm:spPr/>
      <dgm:t>
        <a:bodyPr/>
        <a:lstStyle/>
        <a:p>
          <a:endParaRPr lang="en-US"/>
        </a:p>
      </dgm:t>
    </dgm:pt>
    <dgm:pt modelId="{A5C24391-67A5-CA49-AA6D-F267CD658E7D}">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dirty="0">
              <a:solidFill>
                <a:srgbClr val="800000"/>
              </a:solidFill>
              <a:latin typeface="+mj-lt"/>
            </a:rPr>
            <a:t>Differential pressure transmitters</a:t>
          </a:r>
          <a:endParaRPr lang="en-US" dirty="0"/>
        </a:p>
      </dgm:t>
    </dgm:pt>
    <dgm:pt modelId="{7D48ACD3-2A1B-974A-ABC0-3BE0470F3070}" type="parTrans" cxnId="{D8CECF1D-2BAE-EA49-A7D5-971CB032E0EE}">
      <dgm:prSet/>
      <dgm:spPr/>
      <dgm:t>
        <a:bodyPr/>
        <a:lstStyle/>
        <a:p>
          <a:endParaRPr lang="en-US"/>
        </a:p>
      </dgm:t>
    </dgm:pt>
    <dgm:pt modelId="{8D3DECD1-6C52-7743-93B6-5F6E523E6956}" type="sibTrans" cxnId="{D8CECF1D-2BAE-EA49-A7D5-971CB032E0EE}">
      <dgm:prSet/>
      <dgm:spPr/>
      <dgm:t>
        <a:bodyPr/>
        <a:lstStyle/>
        <a:p>
          <a:endParaRPr lang="en-US"/>
        </a:p>
      </dgm:t>
    </dgm:pt>
    <dgm:pt modelId="{7275DC6E-23A0-1D4C-9040-4A88013E2494}">
      <dgm:prSet phldrT="[Text]" custT="1"/>
      <dgm:spPr>
        <a:solidFill>
          <a:srgbClr val="FF9B4A"/>
        </a:solidFill>
        <a:ln w="25400">
          <a:solidFill>
            <a:srgbClr val="800000"/>
          </a:solidFill>
        </a:ln>
        <a:scene3d>
          <a:camera prst="orthographicFront"/>
          <a:lightRig rig="threePt" dir="t"/>
        </a:scene3d>
        <a:sp3d>
          <a:bevelT w="25400" h="25400"/>
          <a:bevelB/>
        </a:sp3d>
      </dgm:spPr>
      <dgm:t>
        <a:bodyPr/>
        <a:lstStyle/>
        <a:p>
          <a:r>
            <a:rPr lang="en-US" sz="1300" dirty="0">
              <a:solidFill>
                <a:srgbClr val="800000"/>
              </a:solidFill>
              <a:latin typeface="+mj-lt"/>
            </a:rPr>
            <a:t>TEMPERATURE</a:t>
          </a:r>
          <a:endParaRPr lang="en-US" sz="1300" dirty="0"/>
        </a:p>
      </dgm:t>
    </dgm:pt>
    <dgm:pt modelId="{C8CF7E47-D64A-0748-9284-FDBCC810053C}" type="parTrans" cxnId="{0CB5BD53-5C17-E242-968D-AE0CAA119701}">
      <dgm:prSet/>
      <dgm:spPr/>
      <dgm:t>
        <a:bodyPr/>
        <a:lstStyle/>
        <a:p>
          <a:endParaRPr lang="en-US"/>
        </a:p>
      </dgm:t>
    </dgm:pt>
    <dgm:pt modelId="{189C714F-43B3-6F4E-959E-75C58A1F1C2C}" type="sibTrans" cxnId="{0CB5BD53-5C17-E242-968D-AE0CAA119701}">
      <dgm:prSet/>
      <dgm:spPr/>
      <dgm:t>
        <a:bodyPr/>
        <a:lstStyle/>
        <a:p>
          <a:endParaRPr lang="en-US"/>
        </a:p>
      </dgm:t>
    </dgm:pt>
    <dgm:pt modelId="{BA69F92C-1510-7F40-ACFD-C92DFE38EDF4}">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Thermocouples</a:t>
          </a:r>
          <a:endParaRPr lang="en-US"/>
        </a:p>
      </dgm:t>
    </dgm:pt>
    <dgm:pt modelId="{DF5ADFAF-A5AE-C240-B31E-7462217241CD}" type="parTrans" cxnId="{C4342282-C4AA-B141-919E-0C6C02133B2E}">
      <dgm:prSet/>
      <dgm:spPr/>
      <dgm:t>
        <a:bodyPr/>
        <a:lstStyle/>
        <a:p>
          <a:endParaRPr lang="en-US"/>
        </a:p>
      </dgm:t>
    </dgm:pt>
    <dgm:pt modelId="{784726F9-014B-344B-AD80-45215F8781FF}" type="sibTrans" cxnId="{C4342282-C4AA-B141-919E-0C6C02133B2E}">
      <dgm:prSet/>
      <dgm:spPr/>
      <dgm:t>
        <a:bodyPr/>
        <a:lstStyle/>
        <a:p>
          <a:endParaRPr lang="en-US"/>
        </a:p>
      </dgm:t>
    </dgm:pt>
    <dgm:pt modelId="{EA8F0933-E238-C541-99F5-1DADEA78C730}">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Resistance temperature deterctors (RTDs)</a:t>
          </a:r>
          <a:endParaRPr lang="en-US"/>
        </a:p>
      </dgm:t>
    </dgm:pt>
    <dgm:pt modelId="{F90CEA89-F8C2-3F41-B986-6AA3222086F6}" type="parTrans" cxnId="{3567800C-C59D-5E4D-8665-C5D91C1331BB}">
      <dgm:prSet/>
      <dgm:spPr/>
      <dgm:t>
        <a:bodyPr/>
        <a:lstStyle/>
        <a:p>
          <a:endParaRPr lang="en-US"/>
        </a:p>
      </dgm:t>
    </dgm:pt>
    <dgm:pt modelId="{D9EE8AE0-E0D1-1B4E-B66D-563307A13CA9}" type="sibTrans" cxnId="{3567800C-C59D-5E4D-8665-C5D91C1331BB}">
      <dgm:prSet/>
      <dgm:spPr/>
      <dgm:t>
        <a:bodyPr/>
        <a:lstStyle/>
        <a:p>
          <a:endParaRPr lang="en-US"/>
        </a:p>
      </dgm:t>
    </dgm:pt>
    <dgm:pt modelId="{1A00982F-29C6-4F43-8227-B2BC37D08260}">
      <dgm:prSet phldrT="[Text]" custT="1"/>
      <dgm:spPr>
        <a:solidFill>
          <a:srgbClr val="FF9B4A"/>
        </a:solidFill>
        <a:ln w="25400">
          <a:solidFill>
            <a:srgbClr val="800000"/>
          </a:solidFill>
        </a:ln>
        <a:scene3d>
          <a:camera prst="orthographicFront"/>
          <a:lightRig rig="threePt" dir="t"/>
        </a:scene3d>
        <a:sp3d>
          <a:bevelT w="25400" h="25400"/>
          <a:bevelB/>
        </a:sp3d>
      </dgm:spPr>
      <dgm:t>
        <a:bodyPr/>
        <a:lstStyle/>
        <a:p>
          <a:r>
            <a:rPr lang="en-US" sz="1300">
              <a:solidFill>
                <a:srgbClr val="800000"/>
              </a:solidFill>
              <a:latin typeface="+mj-lt"/>
            </a:rPr>
            <a:t>FLOW RATE</a:t>
          </a:r>
          <a:endParaRPr lang="en-US" sz="1300"/>
        </a:p>
      </dgm:t>
    </dgm:pt>
    <dgm:pt modelId="{1E1CE48E-1103-864E-89B5-20BCEDD6FD10}" type="parTrans" cxnId="{AC93B490-3D0A-C14E-B2ED-AAFC5479B9B7}">
      <dgm:prSet/>
      <dgm:spPr/>
      <dgm:t>
        <a:bodyPr/>
        <a:lstStyle/>
        <a:p>
          <a:endParaRPr lang="en-US"/>
        </a:p>
      </dgm:t>
    </dgm:pt>
    <dgm:pt modelId="{B5F5E11D-E3D0-8E45-870C-4C09B775DBCA}" type="sibTrans" cxnId="{AC93B490-3D0A-C14E-B2ED-AAFC5479B9B7}">
      <dgm:prSet/>
      <dgm:spPr/>
      <dgm:t>
        <a:bodyPr/>
        <a:lstStyle/>
        <a:p>
          <a:endParaRPr lang="en-US"/>
        </a:p>
      </dgm:t>
    </dgm:pt>
    <dgm:pt modelId="{0E317795-1583-9F4B-9DD4-6AD93ACB0176}">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Instruments that measure mass</a:t>
          </a:r>
          <a:endParaRPr lang="en-US"/>
        </a:p>
      </dgm:t>
    </dgm:pt>
    <dgm:pt modelId="{AC5B8101-96F1-A644-82C4-15208ACB299D}" type="parTrans" cxnId="{BAE0C9D5-7E3D-E943-B2E4-BA83CF409E60}">
      <dgm:prSet/>
      <dgm:spPr/>
      <dgm:t>
        <a:bodyPr/>
        <a:lstStyle/>
        <a:p>
          <a:endParaRPr lang="en-US"/>
        </a:p>
      </dgm:t>
    </dgm:pt>
    <dgm:pt modelId="{B12170D7-69D6-1646-B487-919E578C41BA}" type="sibTrans" cxnId="{BAE0C9D5-7E3D-E943-B2E4-BA83CF409E60}">
      <dgm:prSet/>
      <dgm:spPr/>
      <dgm:t>
        <a:bodyPr/>
        <a:lstStyle/>
        <a:p>
          <a:endParaRPr lang="en-US"/>
        </a:p>
      </dgm:t>
    </dgm:pt>
    <dgm:pt modelId="{072FE809-2ED8-6949-996F-629119F158E9}">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Differential pressure instruments</a:t>
          </a:r>
          <a:endParaRPr lang="en-US"/>
        </a:p>
      </dgm:t>
    </dgm:pt>
    <dgm:pt modelId="{53C99EF8-E1A5-0343-B996-2877FE27F16C}" type="parTrans" cxnId="{CE51901C-5FF2-DD42-8CE0-3D4864584729}">
      <dgm:prSet/>
      <dgm:spPr/>
      <dgm:t>
        <a:bodyPr/>
        <a:lstStyle/>
        <a:p>
          <a:endParaRPr lang="en-US"/>
        </a:p>
      </dgm:t>
    </dgm:pt>
    <dgm:pt modelId="{2D0DB72A-04D8-004C-A656-DC7F2466B91A}" type="sibTrans" cxnId="{CE51901C-5FF2-DD42-8CE0-3D4864584729}">
      <dgm:prSet/>
      <dgm:spPr/>
      <dgm:t>
        <a:bodyPr/>
        <a:lstStyle/>
        <a:p>
          <a:endParaRPr lang="en-US"/>
        </a:p>
      </dgm:t>
    </dgm:pt>
    <dgm:pt modelId="{85064073-6423-264E-81E1-5476064B6428}">
      <dgm:prSet phldrT="[Text]" custT="1"/>
      <dgm:spPr>
        <a:solidFill>
          <a:srgbClr val="FF9B4A"/>
        </a:solidFill>
        <a:ln w="25400">
          <a:solidFill>
            <a:srgbClr val="800000"/>
          </a:solidFill>
        </a:ln>
        <a:scene3d>
          <a:camera prst="orthographicFront"/>
          <a:lightRig rig="threePt" dir="t"/>
        </a:scene3d>
        <a:sp3d>
          <a:bevelT w="25400" h="25400"/>
          <a:bevelB/>
        </a:sp3d>
      </dgm:spPr>
      <dgm:t>
        <a:bodyPr/>
        <a:lstStyle/>
        <a:p>
          <a:r>
            <a:rPr lang="en-US" sz="1300">
              <a:solidFill>
                <a:srgbClr val="800000"/>
              </a:solidFill>
              <a:latin typeface="+mj-lt"/>
            </a:rPr>
            <a:t>LIQUID LEVELS</a:t>
          </a:r>
          <a:endParaRPr lang="en-US" sz="1300"/>
        </a:p>
      </dgm:t>
    </dgm:pt>
    <dgm:pt modelId="{8DD14EAE-45A8-5444-BF4C-C5F2CD4BE0A2}" type="parTrans" cxnId="{238CEDCB-1827-9342-8F2A-35DC658AEC97}">
      <dgm:prSet/>
      <dgm:spPr/>
      <dgm:t>
        <a:bodyPr/>
        <a:lstStyle/>
        <a:p>
          <a:endParaRPr lang="en-US"/>
        </a:p>
      </dgm:t>
    </dgm:pt>
    <dgm:pt modelId="{4A33CA12-C815-3C4C-83BC-FBD25DDAE760}" type="sibTrans" cxnId="{238CEDCB-1827-9342-8F2A-35DC658AEC97}">
      <dgm:prSet/>
      <dgm:spPr/>
      <dgm:t>
        <a:bodyPr/>
        <a:lstStyle/>
        <a:p>
          <a:endParaRPr lang="en-US"/>
        </a:p>
      </dgm:t>
    </dgm:pt>
    <dgm:pt modelId="{B503436B-1ABA-964E-A066-9698BDDDDD33}">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Level floats (direct measurement)</a:t>
          </a:r>
          <a:endParaRPr lang="en-US"/>
        </a:p>
      </dgm:t>
    </dgm:pt>
    <dgm:pt modelId="{A3C0C631-A2F5-B04B-9CC5-88D3D6F000A0}" type="parTrans" cxnId="{659C36BD-7D33-184B-9BD6-1C73C8F35FBE}">
      <dgm:prSet/>
      <dgm:spPr/>
      <dgm:t>
        <a:bodyPr/>
        <a:lstStyle/>
        <a:p>
          <a:endParaRPr lang="en-US"/>
        </a:p>
      </dgm:t>
    </dgm:pt>
    <dgm:pt modelId="{BA1660B0-81E6-F74B-B52A-DABE2363967F}" type="sibTrans" cxnId="{659C36BD-7D33-184B-9BD6-1C73C8F35FBE}">
      <dgm:prSet/>
      <dgm:spPr/>
      <dgm:t>
        <a:bodyPr/>
        <a:lstStyle/>
        <a:p>
          <a:endParaRPr lang="en-US"/>
        </a:p>
      </dgm:t>
    </dgm:pt>
    <dgm:pt modelId="{69CD58D1-402F-6244-B513-6344DAB9CEBC}">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Pressure transmitters (inferential measurement)</a:t>
          </a:r>
          <a:endParaRPr lang="en-US"/>
        </a:p>
      </dgm:t>
    </dgm:pt>
    <dgm:pt modelId="{932EAF1C-31B3-7045-92B5-5B40F40E5A36}" type="parTrans" cxnId="{97788BA2-F34B-424F-B951-D28232FA6B2A}">
      <dgm:prSet/>
      <dgm:spPr/>
      <dgm:t>
        <a:bodyPr/>
        <a:lstStyle/>
        <a:p>
          <a:endParaRPr lang="en-US"/>
        </a:p>
      </dgm:t>
    </dgm:pt>
    <dgm:pt modelId="{364F992F-CD0A-6D4A-9E80-630494D25465}" type="sibTrans" cxnId="{97788BA2-F34B-424F-B951-D28232FA6B2A}">
      <dgm:prSet/>
      <dgm:spPr/>
      <dgm:t>
        <a:bodyPr/>
        <a:lstStyle/>
        <a:p>
          <a:endParaRPr lang="en-US"/>
        </a:p>
      </dgm:t>
    </dgm:pt>
    <dgm:pt modelId="{0FBA9465-64D0-824E-9C68-33879CF82D3E}">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Magnetic flow meters </a:t>
          </a:r>
          <a:endParaRPr lang="en-US"/>
        </a:p>
      </dgm:t>
    </dgm:pt>
    <dgm:pt modelId="{41A2ECE8-D58C-4B46-8B21-AEB968148B80}" type="parTrans" cxnId="{0B16041B-7309-0845-93BA-2680E26EC00A}">
      <dgm:prSet/>
      <dgm:spPr/>
      <dgm:t>
        <a:bodyPr/>
        <a:lstStyle/>
        <a:p>
          <a:endParaRPr lang="en-US"/>
        </a:p>
      </dgm:t>
    </dgm:pt>
    <dgm:pt modelId="{64BCD38F-7F46-004D-86D6-E4C1A59C6CB6}" type="sibTrans" cxnId="{0B16041B-7309-0845-93BA-2680E26EC00A}">
      <dgm:prSet/>
      <dgm:spPr/>
      <dgm:t>
        <a:bodyPr/>
        <a:lstStyle/>
        <a:p>
          <a:endParaRPr lang="en-US"/>
        </a:p>
      </dgm:t>
    </dgm:pt>
    <dgm:pt modelId="{983F3CE3-47B6-2445-AA15-71D2B3E85B34}">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Pressure transducers</a:t>
          </a:r>
          <a:endParaRPr lang="en-US"/>
        </a:p>
      </dgm:t>
    </dgm:pt>
    <dgm:pt modelId="{F78D029D-98F7-844C-B0E5-AE37214663E9}" type="parTrans" cxnId="{7F3210F0-D446-B74E-BEB6-A4668899094E}">
      <dgm:prSet/>
      <dgm:spPr/>
      <dgm:t>
        <a:bodyPr/>
        <a:lstStyle/>
        <a:p>
          <a:endParaRPr lang="en-US"/>
        </a:p>
      </dgm:t>
    </dgm:pt>
    <dgm:pt modelId="{ECD7A38B-70DC-2D41-8698-74FC7C97135A}" type="sibTrans" cxnId="{7F3210F0-D446-B74E-BEB6-A4668899094E}">
      <dgm:prSet/>
      <dgm:spPr/>
      <dgm:t>
        <a:bodyPr/>
        <a:lstStyle/>
        <a:p>
          <a:endParaRPr lang="en-US"/>
        </a:p>
      </dgm:t>
    </dgm:pt>
    <dgm:pt modelId="{93085CC1-3109-F647-96D4-B395B9B37081}">
      <dgm:prSet phldrT="[Text]"/>
      <dgm:spPr>
        <a:solidFill>
          <a:schemeClr val="bg1">
            <a:lumMod val="75000"/>
          </a:schemeClr>
        </a:solidFill>
        <a:ln w="25400">
          <a:solidFill>
            <a:srgbClr val="800000"/>
          </a:solidFill>
        </a:ln>
        <a:scene3d>
          <a:camera prst="orthographicFront"/>
          <a:lightRig rig="threePt" dir="t"/>
        </a:scene3d>
        <a:sp3d>
          <a:bevelT w="25400" h="25400"/>
          <a:bevelB/>
        </a:sp3d>
      </dgm:spPr>
      <dgm:t>
        <a:bodyPr/>
        <a:lstStyle/>
        <a:p>
          <a:r>
            <a:rPr lang="en-US">
              <a:solidFill>
                <a:srgbClr val="800000"/>
              </a:solidFill>
              <a:latin typeface="+mj-lt"/>
            </a:rPr>
            <a:t>Thermistors</a:t>
          </a:r>
          <a:endParaRPr lang="en-US"/>
        </a:p>
      </dgm:t>
    </dgm:pt>
    <dgm:pt modelId="{B6514450-9102-D743-85E6-B635D87F9655}" type="parTrans" cxnId="{3232809A-8FD8-9B47-82A3-B81B12BFCE94}">
      <dgm:prSet/>
      <dgm:spPr/>
      <dgm:t>
        <a:bodyPr/>
        <a:lstStyle/>
        <a:p>
          <a:endParaRPr lang="en-US"/>
        </a:p>
      </dgm:t>
    </dgm:pt>
    <dgm:pt modelId="{5659C24B-8DCF-234E-9A8B-12D8EA5F6C50}" type="sibTrans" cxnId="{3232809A-8FD8-9B47-82A3-B81B12BFCE94}">
      <dgm:prSet/>
      <dgm:spPr/>
      <dgm:t>
        <a:bodyPr/>
        <a:lstStyle/>
        <a:p>
          <a:endParaRPr lang="en-US"/>
        </a:p>
      </dgm:t>
    </dgm:pt>
    <dgm:pt modelId="{F404287F-2910-4241-8C9A-6234C4712EBF}" type="pres">
      <dgm:prSet presAssocID="{99EB5515-5986-5844-96BC-D38CD6AC2303}" presName="Name0" presStyleCnt="0">
        <dgm:presLayoutVars>
          <dgm:dir/>
          <dgm:animLvl val="lvl"/>
          <dgm:resizeHandles val="exact"/>
        </dgm:presLayoutVars>
      </dgm:prSet>
      <dgm:spPr/>
      <dgm:t>
        <a:bodyPr/>
        <a:lstStyle/>
        <a:p>
          <a:endParaRPr lang="en-US"/>
        </a:p>
      </dgm:t>
    </dgm:pt>
    <dgm:pt modelId="{599728F6-E3DE-6040-BA72-89A982CFCB7C}" type="pres">
      <dgm:prSet presAssocID="{F856FCD7-E896-D04E-8C9B-504274280486}" presName="composite" presStyleCnt="0"/>
      <dgm:spPr/>
    </dgm:pt>
    <dgm:pt modelId="{B12BF4A1-9FCB-8146-8D2F-514C3A696C04}" type="pres">
      <dgm:prSet presAssocID="{F856FCD7-E896-D04E-8C9B-504274280486}" presName="parTx" presStyleLbl="alignNode1" presStyleIdx="0" presStyleCnt="4">
        <dgm:presLayoutVars>
          <dgm:chMax val="0"/>
          <dgm:chPref val="0"/>
          <dgm:bulletEnabled val="1"/>
        </dgm:presLayoutVars>
      </dgm:prSet>
      <dgm:spPr/>
      <dgm:t>
        <a:bodyPr/>
        <a:lstStyle/>
        <a:p>
          <a:endParaRPr lang="en-US"/>
        </a:p>
      </dgm:t>
    </dgm:pt>
    <dgm:pt modelId="{0E1CC845-DB25-004B-A2E7-D08BD5B9EBAD}" type="pres">
      <dgm:prSet presAssocID="{F856FCD7-E896-D04E-8C9B-504274280486}" presName="desTx" presStyleLbl="alignAccFollowNode1" presStyleIdx="0" presStyleCnt="4">
        <dgm:presLayoutVars>
          <dgm:bulletEnabled val="1"/>
        </dgm:presLayoutVars>
      </dgm:prSet>
      <dgm:spPr/>
      <dgm:t>
        <a:bodyPr/>
        <a:lstStyle/>
        <a:p>
          <a:endParaRPr lang="en-US"/>
        </a:p>
      </dgm:t>
    </dgm:pt>
    <dgm:pt modelId="{A1D5F8FE-24D3-134F-B5AA-7E04A3D0A752}" type="pres">
      <dgm:prSet presAssocID="{A87776F6-D79E-DD4F-8883-3EADEEA1B3FB}" presName="space" presStyleCnt="0"/>
      <dgm:spPr/>
    </dgm:pt>
    <dgm:pt modelId="{18C5C7D1-2FF4-B847-AF8E-E8A3B4A0F680}" type="pres">
      <dgm:prSet presAssocID="{7275DC6E-23A0-1D4C-9040-4A88013E2494}" presName="composite" presStyleCnt="0"/>
      <dgm:spPr/>
    </dgm:pt>
    <dgm:pt modelId="{772115A1-16BE-D24F-84A1-10D083C81D65}" type="pres">
      <dgm:prSet presAssocID="{7275DC6E-23A0-1D4C-9040-4A88013E2494}" presName="parTx" presStyleLbl="alignNode1" presStyleIdx="1" presStyleCnt="4">
        <dgm:presLayoutVars>
          <dgm:chMax val="0"/>
          <dgm:chPref val="0"/>
          <dgm:bulletEnabled val="1"/>
        </dgm:presLayoutVars>
      </dgm:prSet>
      <dgm:spPr/>
      <dgm:t>
        <a:bodyPr/>
        <a:lstStyle/>
        <a:p>
          <a:endParaRPr lang="en-US"/>
        </a:p>
      </dgm:t>
    </dgm:pt>
    <dgm:pt modelId="{56124CDE-132A-7941-AA60-12B284DDC238}" type="pres">
      <dgm:prSet presAssocID="{7275DC6E-23A0-1D4C-9040-4A88013E2494}" presName="desTx" presStyleLbl="alignAccFollowNode1" presStyleIdx="1" presStyleCnt="4">
        <dgm:presLayoutVars>
          <dgm:bulletEnabled val="1"/>
        </dgm:presLayoutVars>
      </dgm:prSet>
      <dgm:spPr/>
      <dgm:t>
        <a:bodyPr/>
        <a:lstStyle/>
        <a:p>
          <a:endParaRPr lang="en-US"/>
        </a:p>
      </dgm:t>
    </dgm:pt>
    <dgm:pt modelId="{398D79A0-14C1-A74D-9426-A6F36C36128E}" type="pres">
      <dgm:prSet presAssocID="{189C714F-43B3-6F4E-959E-75C58A1F1C2C}" presName="space" presStyleCnt="0"/>
      <dgm:spPr/>
    </dgm:pt>
    <dgm:pt modelId="{C248F7B2-3E87-034B-ADA2-C3EA38694D18}" type="pres">
      <dgm:prSet presAssocID="{1A00982F-29C6-4F43-8227-B2BC37D08260}" presName="composite" presStyleCnt="0"/>
      <dgm:spPr/>
    </dgm:pt>
    <dgm:pt modelId="{DA3AE891-E4E7-DA48-B63D-4EEB81AA4EE1}" type="pres">
      <dgm:prSet presAssocID="{1A00982F-29C6-4F43-8227-B2BC37D08260}" presName="parTx" presStyleLbl="alignNode1" presStyleIdx="2" presStyleCnt="4">
        <dgm:presLayoutVars>
          <dgm:chMax val="0"/>
          <dgm:chPref val="0"/>
          <dgm:bulletEnabled val="1"/>
        </dgm:presLayoutVars>
      </dgm:prSet>
      <dgm:spPr/>
      <dgm:t>
        <a:bodyPr/>
        <a:lstStyle/>
        <a:p>
          <a:endParaRPr lang="en-US"/>
        </a:p>
      </dgm:t>
    </dgm:pt>
    <dgm:pt modelId="{ACD15E95-E44D-5941-83E6-4615CE0AAD03}" type="pres">
      <dgm:prSet presAssocID="{1A00982F-29C6-4F43-8227-B2BC37D08260}" presName="desTx" presStyleLbl="alignAccFollowNode1" presStyleIdx="2" presStyleCnt="4">
        <dgm:presLayoutVars>
          <dgm:bulletEnabled val="1"/>
        </dgm:presLayoutVars>
      </dgm:prSet>
      <dgm:spPr/>
      <dgm:t>
        <a:bodyPr/>
        <a:lstStyle/>
        <a:p>
          <a:endParaRPr lang="en-US"/>
        </a:p>
      </dgm:t>
    </dgm:pt>
    <dgm:pt modelId="{83A8B9C0-52A3-9848-84CD-8215C4B70404}" type="pres">
      <dgm:prSet presAssocID="{B5F5E11D-E3D0-8E45-870C-4C09B775DBCA}" presName="space" presStyleCnt="0"/>
      <dgm:spPr/>
    </dgm:pt>
    <dgm:pt modelId="{DDDC9B66-96E0-0143-8D6F-77134F74862B}" type="pres">
      <dgm:prSet presAssocID="{85064073-6423-264E-81E1-5476064B6428}" presName="composite" presStyleCnt="0"/>
      <dgm:spPr/>
    </dgm:pt>
    <dgm:pt modelId="{0F1DE35F-B8B2-6244-893C-C89912989027}" type="pres">
      <dgm:prSet presAssocID="{85064073-6423-264E-81E1-5476064B6428}" presName="parTx" presStyleLbl="alignNode1" presStyleIdx="3" presStyleCnt="4">
        <dgm:presLayoutVars>
          <dgm:chMax val="0"/>
          <dgm:chPref val="0"/>
          <dgm:bulletEnabled val="1"/>
        </dgm:presLayoutVars>
      </dgm:prSet>
      <dgm:spPr/>
      <dgm:t>
        <a:bodyPr/>
        <a:lstStyle/>
        <a:p>
          <a:endParaRPr lang="en-US"/>
        </a:p>
      </dgm:t>
    </dgm:pt>
    <dgm:pt modelId="{208C5119-4955-614D-930F-DDED992995F6}" type="pres">
      <dgm:prSet presAssocID="{85064073-6423-264E-81E1-5476064B6428}" presName="desTx" presStyleLbl="alignAccFollowNode1" presStyleIdx="3" presStyleCnt="4">
        <dgm:presLayoutVars>
          <dgm:bulletEnabled val="1"/>
        </dgm:presLayoutVars>
      </dgm:prSet>
      <dgm:spPr/>
      <dgm:t>
        <a:bodyPr/>
        <a:lstStyle/>
        <a:p>
          <a:endParaRPr lang="en-US"/>
        </a:p>
      </dgm:t>
    </dgm:pt>
  </dgm:ptLst>
  <dgm:cxnLst>
    <dgm:cxn modelId="{D8CECF1D-2BAE-EA49-A7D5-971CB032E0EE}" srcId="{F856FCD7-E896-D04E-8C9B-504274280486}" destId="{A5C24391-67A5-CA49-AA6D-F267CD658E7D}" srcOrd="0" destOrd="0" parTransId="{7D48ACD3-2A1B-974A-ABC0-3BE0470F3070}" sibTransId="{8D3DECD1-6C52-7743-93B6-5F6E523E6956}"/>
    <dgm:cxn modelId="{3567800C-C59D-5E4D-8665-C5D91C1331BB}" srcId="{7275DC6E-23A0-1D4C-9040-4A88013E2494}" destId="{EA8F0933-E238-C541-99F5-1DADEA78C730}" srcOrd="1" destOrd="0" parTransId="{F90CEA89-F8C2-3F41-B986-6AA3222086F6}" sibTransId="{D9EE8AE0-E0D1-1B4E-B66D-563307A13CA9}"/>
    <dgm:cxn modelId="{190A7DF1-486B-4DE7-ACA1-EC4ED65CBACA}" type="presOf" srcId="{99EB5515-5986-5844-96BC-D38CD6AC2303}" destId="{F404287F-2910-4241-8C9A-6234C4712EBF}" srcOrd="0" destOrd="0" presId="urn:microsoft.com/office/officeart/2005/8/layout/hList1"/>
    <dgm:cxn modelId="{CE51901C-5FF2-DD42-8CE0-3D4864584729}" srcId="{1A00982F-29C6-4F43-8227-B2BC37D08260}" destId="{072FE809-2ED8-6949-996F-629119F158E9}" srcOrd="1" destOrd="0" parTransId="{53C99EF8-E1A5-0343-B996-2877FE27F16C}" sibTransId="{2D0DB72A-04D8-004C-A656-DC7F2466B91A}"/>
    <dgm:cxn modelId="{D71D9C4B-BCCF-4FAE-A55E-E0481F389D10}" type="presOf" srcId="{EA8F0933-E238-C541-99F5-1DADEA78C730}" destId="{56124CDE-132A-7941-AA60-12B284DDC238}" srcOrd="0" destOrd="1" presId="urn:microsoft.com/office/officeart/2005/8/layout/hList1"/>
    <dgm:cxn modelId="{238CEDCB-1827-9342-8F2A-35DC658AEC97}" srcId="{99EB5515-5986-5844-96BC-D38CD6AC2303}" destId="{85064073-6423-264E-81E1-5476064B6428}" srcOrd="3" destOrd="0" parTransId="{8DD14EAE-45A8-5444-BF4C-C5F2CD4BE0A2}" sibTransId="{4A33CA12-C815-3C4C-83BC-FBD25DDAE760}"/>
    <dgm:cxn modelId="{676E24A5-7253-4E61-B261-FCECD4810268}" type="presOf" srcId="{983F3CE3-47B6-2445-AA15-71D2B3E85B34}" destId="{0E1CC845-DB25-004B-A2E7-D08BD5B9EBAD}" srcOrd="0" destOrd="1" presId="urn:microsoft.com/office/officeart/2005/8/layout/hList1"/>
    <dgm:cxn modelId="{A64E1A07-BB67-5441-9C12-803818CFD0A5}" srcId="{99EB5515-5986-5844-96BC-D38CD6AC2303}" destId="{F856FCD7-E896-D04E-8C9B-504274280486}" srcOrd="0" destOrd="0" parTransId="{313D1DE0-920D-2E47-B599-31B9376BDB8A}" sibTransId="{A87776F6-D79E-DD4F-8883-3EADEEA1B3FB}"/>
    <dgm:cxn modelId="{97788BA2-F34B-424F-B951-D28232FA6B2A}" srcId="{85064073-6423-264E-81E1-5476064B6428}" destId="{69CD58D1-402F-6244-B513-6344DAB9CEBC}" srcOrd="1" destOrd="0" parTransId="{932EAF1C-31B3-7045-92B5-5B40F40E5A36}" sibTransId="{364F992F-CD0A-6D4A-9E80-630494D25465}"/>
    <dgm:cxn modelId="{72826ABF-6996-41C4-ADFA-1F16C15AA363}" type="presOf" srcId="{85064073-6423-264E-81E1-5476064B6428}" destId="{0F1DE35F-B8B2-6244-893C-C89912989027}" srcOrd="0" destOrd="0" presId="urn:microsoft.com/office/officeart/2005/8/layout/hList1"/>
    <dgm:cxn modelId="{86218BA1-6D53-4006-929A-A8FD9277F43E}" type="presOf" srcId="{072FE809-2ED8-6949-996F-629119F158E9}" destId="{ACD15E95-E44D-5941-83E6-4615CE0AAD03}" srcOrd="0" destOrd="1" presId="urn:microsoft.com/office/officeart/2005/8/layout/hList1"/>
    <dgm:cxn modelId="{B11DC67C-42D2-4969-A94C-74685F7AF3F3}" type="presOf" srcId="{1A00982F-29C6-4F43-8227-B2BC37D08260}" destId="{DA3AE891-E4E7-DA48-B63D-4EEB81AA4EE1}" srcOrd="0" destOrd="0" presId="urn:microsoft.com/office/officeart/2005/8/layout/hList1"/>
    <dgm:cxn modelId="{0B16041B-7309-0845-93BA-2680E26EC00A}" srcId="{1A00982F-29C6-4F43-8227-B2BC37D08260}" destId="{0FBA9465-64D0-824E-9C68-33879CF82D3E}" srcOrd="2" destOrd="0" parTransId="{41A2ECE8-D58C-4B46-8B21-AEB968148B80}" sibTransId="{64BCD38F-7F46-004D-86D6-E4C1A59C6CB6}"/>
    <dgm:cxn modelId="{5E8FDACF-5B8F-4ED7-8ABE-B7BB877EE46B}" type="presOf" srcId="{7275DC6E-23A0-1D4C-9040-4A88013E2494}" destId="{772115A1-16BE-D24F-84A1-10D083C81D65}" srcOrd="0" destOrd="0" presId="urn:microsoft.com/office/officeart/2005/8/layout/hList1"/>
    <dgm:cxn modelId="{659C36BD-7D33-184B-9BD6-1C73C8F35FBE}" srcId="{85064073-6423-264E-81E1-5476064B6428}" destId="{B503436B-1ABA-964E-A066-9698BDDDDD33}" srcOrd="0" destOrd="0" parTransId="{A3C0C631-A2F5-B04B-9CC5-88D3D6F000A0}" sibTransId="{BA1660B0-81E6-F74B-B52A-DABE2363967F}"/>
    <dgm:cxn modelId="{E41F6377-FE44-4FB4-AE96-02DABA946138}" type="presOf" srcId="{BA69F92C-1510-7F40-ACFD-C92DFE38EDF4}" destId="{56124CDE-132A-7941-AA60-12B284DDC238}" srcOrd="0" destOrd="0" presId="urn:microsoft.com/office/officeart/2005/8/layout/hList1"/>
    <dgm:cxn modelId="{A01CC656-6E52-4DDA-BC4F-32DEFF335865}" type="presOf" srcId="{69CD58D1-402F-6244-B513-6344DAB9CEBC}" destId="{208C5119-4955-614D-930F-DDED992995F6}" srcOrd="0" destOrd="1" presId="urn:microsoft.com/office/officeart/2005/8/layout/hList1"/>
    <dgm:cxn modelId="{AC93B490-3D0A-C14E-B2ED-AAFC5479B9B7}" srcId="{99EB5515-5986-5844-96BC-D38CD6AC2303}" destId="{1A00982F-29C6-4F43-8227-B2BC37D08260}" srcOrd="2" destOrd="0" parTransId="{1E1CE48E-1103-864E-89B5-20BCEDD6FD10}" sibTransId="{B5F5E11D-E3D0-8E45-870C-4C09B775DBCA}"/>
    <dgm:cxn modelId="{2E520A30-B209-4F98-BEAD-2D0B5307C09F}" type="presOf" srcId="{F856FCD7-E896-D04E-8C9B-504274280486}" destId="{B12BF4A1-9FCB-8146-8D2F-514C3A696C04}" srcOrd="0" destOrd="0" presId="urn:microsoft.com/office/officeart/2005/8/layout/hList1"/>
    <dgm:cxn modelId="{0CB5BD53-5C17-E242-968D-AE0CAA119701}" srcId="{99EB5515-5986-5844-96BC-D38CD6AC2303}" destId="{7275DC6E-23A0-1D4C-9040-4A88013E2494}" srcOrd="1" destOrd="0" parTransId="{C8CF7E47-D64A-0748-9284-FDBCC810053C}" sibTransId="{189C714F-43B3-6F4E-959E-75C58A1F1C2C}"/>
    <dgm:cxn modelId="{316BB1DF-49AA-4396-812B-31C3E8A496B6}" type="presOf" srcId="{0FBA9465-64D0-824E-9C68-33879CF82D3E}" destId="{ACD15E95-E44D-5941-83E6-4615CE0AAD03}" srcOrd="0" destOrd="2" presId="urn:microsoft.com/office/officeart/2005/8/layout/hList1"/>
    <dgm:cxn modelId="{00B18745-08F3-4B4F-B607-C27C679BEAE7}" type="presOf" srcId="{B503436B-1ABA-964E-A066-9698BDDDDD33}" destId="{208C5119-4955-614D-930F-DDED992995F6}" srcOrd="0" destOrd="0" presId="urn:microsoft.com/office/officeart/2005/8/layout/hList1"/>
    <dgm:cxn modelId="{C4342282-C4AA-B141-919E-0C6C02133B2E}" srcId="{7275DC6E-23A0-1D4C-9040-4A88013E2494}" destId="{BA69F92C-1510-7F40-ACFD-C92DFE38EDF4}" srcOrd="0" destOrd="0" parTransId="{DF5ADFAF-A5AE-C240-B31E-7462217241CD}" sibTransId="{784726F9-014B-344B-AD80-45215F8781FF}"/>
    <dgm:cxn modelId="{BAE0C9D5-7E3D-E943-B2E4-BA83CF409E60}" srcId="{1A00982F-29C6-4F43-8227-B2BC37D08260}" destId="{0E317795-1583-9F4B-9DD4-6AD93ACB0176}" srcOrd="0" destOrd="0" parTransId="{AC5B8101-96F1-A644-82C4-15208ACB299D}" sibTransId="{B12170D7-69D6-1646-B487-919E578C41BA}"/>
    <dgm:cxn modelId="{7F3210F0-D446-B74E-BEB6-A4668899094E}" srcId="{F856FCD7-E896-D04E-8C9B-504274280486}" destId="{983F3CE3-47B6-2445-AA15-71D2B3E85B34}" srcOrd="1" destOrd="0" parTransId="{F78D029D-98F7-844C-B0E5-AE37214663E9}" sibTransId="{ECD7A38B-70DC-2D41-8698-74FC7C97135A}"/>
    <dgm:cxn modelId="{F3B9BDF4-863B-4C4E-95D7-31AAA7A9C7AD}" type="presOf" srcId="{A5C24391-67A5-CA49-AA6D-F267CD658E7D}" destId="{0E1CC845-DB25-004B-A2E7-D08BD5B9EBAD}" srcOrd="0" destOrd="0" presId="urn:microsoft.com/office/officeart/2005/8/layout/hList1"/>
    <dgm:cxn modelId="{16B09920-B113-443B-8071-25649E8E4081}" type="presOf" srcId="{93085CC1-3109-F647-96D4-B395B9B37081}" destId="{56124CDE-132A-7941-AA60-12B284DDC238}" srcOrd="0" destOrd="2" presId="urn:microsoft.com/office/officeart/2005/8/layout/hList1"/>
    <dgm:cxn modelId="{3232809A-8FD8-9B47-82A3-B81B12BFCE94}" srcId="{7275DC6E-23A0-1D4C-9040-4A88013E2494}" destId="{93085CC1-3109-F647-96D4-B395B9B37081}" srcOrd="2" destOrd="0" parTransId="{B6514450-9102-D743-85E6-B635D87F9655}" sibTransId="{5659C24B-8DCF-234E-9A8B-12D8EA5F6C50}"/>
    <dgm:cxn modelId="{D352A287-CB3E-418A-AF26-255602D44857}" type="presOf" srcId="{0E317795-1583-9F4B-9DD4-6AD93ACB0176}" destId="{ACD15E95-E44D-5941-83E6-4615CE0AAD03}" srcOrd="0" destOrd="0" presId="urn:microsoft.com/office/officeart/2005/8/layout/hList1"/>
    <dgm:cxn modelId="{428418BD-6409-49C1-AC53-B10DB6EEB222}" type="presParOf" srcId="{F404287F-2910-4241-8C9A-6234C4712EBF}" destId="{599728F6-E3DE-6040-BA72-89A982CFCB7C}" srcOrd="0" destOrd="0" presId="urn:microsoft.com/office/officeart/2005/8/layout/hList1"/>
    <dgm:cxn modelId="{5BA3C72C-6010-456C-B12C-511107C4AB4C}" type="presParOf" srcId="{599728F6-E3DE-6040-BA72-89A982CFCB7C}" destId="{B12BF4A1-9FCB-8146-8D2F-514C3A696C04}" srcOrd="0" destOrd="0" presId="urn:microsoft.com/office/officeart/2005/8/layout/hList1"/>
    <dgm:cxn modelId="{EF842E16-EDF0-4764-AA3E-DEC4346989CF}" type="presParOf" srcId="{599728F6-E3DE-6040-BA72-89A982CFCB7C}" destId="{0E1CC845-DB25-004B-A2E7-D08BD5B9EBAD}" srcOrd="1" destOrd="0" presId="urn:microsoft.com/office/officeart/2005/8/layout/hList1"/>
    <dgm:cxn modelId="{EB6A0C69-47AC-4416-8A73-FFF3AD324E81}" type="presParOf" srcId="{F404287F-2910-4241-8C9A-6234C4712EBF}" destId="{A1D5F8FE-24D3-134F-B5AA-7E04A3D0A752}" srcOrd="1" destOrd="0" presId="urn:microsoft.com/office/officeart/2005/8/layout/hList1"/>
    <dgm:cxn modelId="{F83B7C00-0311-4D31-B1A6-0F27D87B4E12}" type="presParOf" srcId="{F404287F-2910-4241-8C9A-6234C4712EBF}" destId="{18C5C7D1-2FF4-B847-AF8E-E8A3B4A0F680}" srcOrd="2" destOrd="0" presId="urn:microsoft.com/office/officeart/2005/8/layout/hList1"/>
    <dgm:cxn modelId="{7E12B370-A04D-403A-8D5C-1EAC2A6E9D50}" type="presParOf" srcId="{18C5C7D1-2FF4-B847-AF8E-E8A3B4A0F680}" destId="{772115A1-16BE-D24F-84A1-10D083C81D65}" srcOrd="0" destOrd="0" presId="urn:microsoft.com/office/officeart/2005/8/layout/hList1"/>
    <dgm:cxn modelId="{22BFD7AB-04E0-478A-9A75-2D6282F4DFE1}" type="presParOf" srcId="{18C5C7D1-2FF4-B847-AF8E-E8A3B4A0F680}" destId="{56124CDE-132A-7941-AA60-12B284DDC238}" srcOrd="1" destOrd="0" presId="urn:microsoft.com/office/officeart/2005/8/layout/hList1"/>
    <dgm:cxn modelId="{95ECB1C4-EEBF-4D32-AC17-E995B3977632}" type="presParOf" srcId="{F404287F-2910-4241-8C9A-6234C4712EBF}" destId="{398D79A0-14C1-A74D-9426-A6F36C36128E}" srcOrd="3" destOrd="0" presId="urn:microsoft.com/office/officeart/2005/8/layout/hList1"/>
    <dgm:cxn modelId="{AEF73CFB-4268-47DF-AC8A-999086482CD9}" type="presParOf" srcId="{F404287F-2910-4241-8C9A-6234C4712EBF}" destId="{C248F7B2-3E87-034B-ADA2-C3EA38694D18}" srcOrd="4" destOrd="0" presId="urn:microsoft.com/office/officeart/2005/8/layout/hList1"/>
    <dgm:cxn modelId="{7366C850-B8C9-4A64-814D-51516A440FA2}" type="presParOf" srcId="{C248F7B2-3E87-034B-ADA2-C3EA38694D18}" destId="{DA3AE891-E4E7-DA48-B63D-4EEB81AA4EE1}" srcOrd="0" destOrd="0" presId="urn:microsoft.com/office/officeart/2005/8/layout/hList1"/>
    <dgm:cxn modelId="{F5F909E4-1A72-4967-A57C-568462B5B6C4}" type="presParOf" srcId="{C248F7B2-3E87-034B-ADA2-C3EA38694D18}" destId="{ACD15E95-E44D-5941-83E6-4615CE0AAD03}" srcOrd="1" destOrd="0" presId="urn:microsoft.com/office/officeart/2005/8/layout/hList1"/>
    <dgm:cxn modelId="{D3D3C431-77FC-469E-9F2E-D77C68810CAA}" type="presParOf" srcId="{F404287F-2910-4241-8C9A-6234C4712EBF}" destId="{83A8B9C0-52A3-9848-84CD-8215C4B70404}" srcOrd="5" destOrd="0" presId="urn:microsoft.com/office/officeart/2005/8/layout/hList1"/>
    <dgm:cxn modelId="{CD05151C-4068-473F-8693-ABFF1A389655}" type="presParOf" srcId="{F404287F-2910-4241-8C9A-6234C4712EBF}" destId="{DDDC9B66-96E0-0143-8D6F-77134F74862B}" srcOrd="6" destOrd="0" presId="urn:microsoft.com/office/officeart/2005/8/layout/hList1"/>
    <dgm:cxn modelId="{F7A45106-DB82-4C6C-8E47-D090E7182263}" type="presParOf" srcId="{DDDC9B66-96E0-0143-8D6F-77134F74862B}" destId="{0F1DE35F-B8B2-6244-893C-C89912989027}" srcOrd="0" destOrd="0" presId="urn:microsoft.com/office/officeart/2005/8/layout/hList1"/>
    <dgm:cxn modelId="{9281C0A3-201F-46F1-8543-6D836BCCA58E}" type="presParOf" srcId="{DDDC9B66-96E0-0143-8D6F-77134F74862B}" destId="{208C5119-4955-614D-930F-DDED992995F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442F73-58B9-194D-BE8A-5184DCCC6D84}" type="doc">
      <dgm:prSet loTypeId="urn:microsoft.com/office/officeart/2005/8/layout/process3" loCatId="process" qsTypeId="urn:microsoft.com/office/officeart/2005/8/quickstyle/simple4" qsCatId="simple" csTypeId="urn:microsoft.com/office/officeart/2005/8/colors/accent1_2" csCatId="accent1" phldr="1"/>
      <dgm:spPr/>
      <dgm:t>
        <a:bodyPr/>
        <a:lstStyle/>
        <a:p>
          <a:endParaRPr lang="en-US"/>
        </a:p>
      </dgm:t>
    </dgm:pt>
    <dgm:pt modelId="{33C62E6D-A86E-D245-82CB-59BDEBD30B4D}">
      <dgm:prSet phldrT="[Text]" custT="1"/>
      <dgm:spPr>
        <a:solidFill>
          <a:srgbClr val="FF9B4A"/>
        </a:solidFill>
        <a:ln w="25400">
          <a:solidFill>
            <a:srgbClr val="800000"/>
          </a:solidFill>
        </a:ln>
      </dgm:spPr>
      <dgm:t>
        <a:bodyPr/>
        <a:lstStyle/>
        <a:p>
          <a:r>
            <a:rPr lang="en-US" sz="1600" dirty="0">
              <a:solidFill>
                <a:srgbClr val="800000"/>
              </a:solidFill>
              <a:latin typeface="+mj-lt"/>
            </a:rPr>
            <a:t>Type of </a:t>
          </a:r>
          <a:r>
            <a:rPr lang="en-US" sz="1600" dirty="0" smtClean="0">
              <a:solidFill>
                <a:srgbClr val="800000"/>
              </a:solidFill>
              <a:latin typeface="+mj-lt"/>
            </a:rPr>
            <a:t>Measurement</a:t>
          </a:r>
          <a:endParaRPr lang="en-US" sz="1600" dirty="0"/>
        </a:p>
      </dgm:t>
    </dgm:pt>
    <dgm:pt modelId="{2FED1B1B-ADFE-EC45-AD83-939F9B62B49A}" type="parTrans" cxnId="{03447867-2BAC-1A49-AFF9-B784D4952047}">
      <dgm:prSet/>
      <dgm:spPr/>
      <dgm:t>
        <a:bodyPr/>
        <a:lstStyle/>
        <a:p>
          <a:endParaRPr lang="en-US"/>
        </a:p>
      </dgm:t>
    </dgm:pt>
    <dgm:pt modelId="{6374E1AC-C5AC-F74E-9DC9-096C685D8E71}" type="sibTrans" cxnId="{03447867-2BAC-1A49-AFF9-B784D4952047}">
      <dgm:prSet/>
      <dgm:spPr>
        <a:solidFill>
          <a:srgbClr val="FF9B4A"/>
        </a:solidFill>
      </dgm:spPr>
      <dgm:t>
        <a:bodyPr/>
        <a:lstStyle/>
        <a:p>
          <a:endParaRPr lang="en-US"/>
        </a:p>
      </dgm:t>
    </dgm:pt>
    <dgm:pt modelId="{DEFD82D3-DAB0-C648-9397-F4B3F5EA0EE8}">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Gauge pressure</a:t>
          </a:r>
          <a:endParaRPr lang="en-US" sz="1200"/>
        </a:p>
      </dgm:t>
    </dgm:pt>
    <dgm:pt modelId="{9D64AB1F-2614-DB4F-B6A5-1C0B86E82566}" type="parTrans" cxnId="{1DB874A8-62D0-F046-B3FA-570414604BBE}">
      <dgm:prSet/>
      <dgm:spPr/>
      <dgm:t>
        <a:bodyPr/>
        <a:lstStyle/>
        <a:p>
          <a:endParaRPr lang="en-US"/>
        </a:p>
      </dgm:t>
    </dgm:pt>
    <dgm:pt modelId="{8E7631C1-3087-EC43-8717-2E85EC225D9A}" type="sibTrans" cxnId="{1DB874A8-62D0-F046-B3FA-570414604BBE}">
      <dgm:prSet/>
      <dgm:spPr/>
      <dgm:t>
        <a:bodyPr/>
        <a:lstStyle/>
        <a:p>
          <a:endParaRPr lang="en-US"/>
        </a:p>
      </dgm:t>
    </dgm:pt>
    <dgm:pt modelId="{D1D0B163-EA8F-5240-A715-8FD981F29590}">
      <dgm:prSet phldrT="[Text]" custT="1"/>
      <dgm:spPr>
        <a:solidFill>
          <a:srgbClr val="FF9B4A"/>
        </a:solidFill>
        <a:ln w="25400">
          <a:solidFill>
            <a:srgbClr val="800000"/>
          </a:solidFill>
        </a:ln>
      </dgm:spPr>
      <dgm:t>
        <a:bodyPr/>
        <a:lstStyle/>
        <a:p>
          <a:r>
            <a:rPr lang="en-US" sz="1600">
              <a:solidFill>
                <a:srgbClr val="800000"/>
              </a:solidFill>
              <a:latin typeface="+mj-lt"/>
            </a:rPr>
            <a:t>Process Condition</a:t>
          </a:r>
          <a:endParaRPr lang="en-US" sz="1600"/>
        </a:p>
      </dgm:t>
    </dgm:pt>
    <dgm:pt modelId="{2615E945-85CA-714F-A421-AA9287658C80}" type="parTrans" cxnId="{5EC86CED-DC96-474D-9D3C-E7C45E327A6A}">
      <dgm:prSet/>
      <dgm:spPr/>
      <dgm:t>
        <a:bodyPr/>
        <a:lstStyle/>
        <a:p>
          <a:endParaRPr lang="en-US"/>
        </a:p>
      </dgm:t>
    </dgm:pt>
    <dgm:pt modelId="{C5247A86-BD0C-9945-9E25-15BD2ABEFC1B}" type="sibTrans" cxnId="{5EC86CED-DC96-474D-9D3C-E7C45E327A6A}">
      <dgm:prSet/>
      <dgm:spPr>
        <a:solidFill>
          <a:srgbClr val="FF9B4A"/>
        </a:solidFill>
      </dgm:spPr>
      <dgm:t>
        <a:bodyPr/>
        <a:lstStyle/>
        <a:p>
          <a:endParaRPr lang="en-US"/>
        </a:p>
      </dgm:t>
    </dgm:pt>
    <dgm:pt modelId="{3C39ED59-996B-C84E-99A3-E3467D1F597D}">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Pressure</a:t>
          </a:r>
          <a:endParaRPr lang="en-US" sz="1200"/>
        </a:p>
      </dgm:t>
    </dgm:pt>
    <dgm:pt modelId="{DF7F110A-72DD-9A4B-BD44-43304A04E353}" type="parTrans" cxnId="{5B448B7E-F906-CB45-A153-F5FCC9598420}">
      <dgm:prSet/>
      <dgm:spPr/>
      <dgm:t>
        <a:bodyPr/>
        <a:lstStyle/>
        <a:p>
          <a:endParaRPr lang="en-US"/>
        </a:p>
      </dgm:t>
    </dgm:pt>
    <dgm:pt modelId="{3E3C84D0-3A5A-0544-BB0B-569220C14F28}" type="sibTrans" cxnId="{5B448B7E-F906-CB45-A153-F5FCC9598420}">
      <dgm:prSet/>
      <dgm:spPr/>
      <dgm:t>
        <a:bodyPr/>
        <a:lstStyle/>
        <a:p>
          <a:endParaRPr lang="en-US"/>
        </a:p>
      </dgm:t>
    </dgm:pt>
    <dgm:pt modelId="{CFF54AA9-18A2-F94C-9D16-15309207B8B2}">
      <dgm:prSet phldrT="[Text]" custT="1"/>
      <dgm:spPr>
        <a:solidFill>
          <a:srgbClr val="FF9B4A"/>
        </a:solidFill>
        <a:ln w="25400">
          <a:solidFill>
            <a:srgbClr val="800000"/>
          </a:solidFill>
        </a:ln>
      </dgm:spPr>
      <dgm:t>
        <a:bodyPr/>
        <a:lstStyle/>
        <a:p>
          <a:r>
            <a:rPr lang="en-US" sz="1600">
              <a:solidFill>
                <a:srgbClr val="800000"/>
              </a:solidFill>
              <a:latin typeface="+mj-lt"/>
            </a:rPr>
            <a:t>Process Fluid and its Properties</a:t>
          </a:r>
          <a:endParaRPr lang="en-US" sz="1600"/>
        </a:p>
      </dgm:t>
    </dgm:pt>
    <dgm:pt modelId="{9F0C6551-CA65-984E-BF7C-657C81330CB3}" type="parTrans" cxnId="{B0FB3C2F-D854-054B-ADEB-E675C71E32FB}">
      <dgm:prSet/>
      <dgm:spPr/>
      <dgm:t>
        <a:bodyPr/>
        <a:lstStyle/>
        <a:p>
          <a:endParaRPr lang="en-US"/>
        </a:p>
      </dgm:t>
    </dgm:pt>
    <dgm:pt modelId="{98CC38E1-1BA0-F44F-B0BD-12825C83B36C}" type="sibTrans" cxnId="{B0FB3C2F-D854-054B-ADEB-E675C71E32FB}">
      <dgm:prSet/>
      <dgm:spPr/>
      <dgm:t>
        <a:bodyPr/>
        <a:lstStyle/>
        <a:p>
          <a:endParaRPr lang="en-US"/>
        </a:p>
      </dgm:t>
    </dgm:pt>
    <dgm:pt modelId="{7141B0E4-5FFA-D54D-9221-D45AB420DFAA}">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Clean</a:t>
          </a:r>
          <a:endParaRPr lang="en-US" sz="1200"/>
        </a:p>
      </dgm:t>
    </dgm:pt>
    <dgm:pt modelId="{76A77135-781C-884A-8D7B-059F90EB8A80}" type="parTrans" cxnId="{4B9E38FA-E365-DA47-AFCE-828372B5FB1E}">
      <dgm:prSet/>
      <dgm:spPr/>
      <dgm:t>
        <a:bodyPr/>
        <a:lstStyle/>
        <a:p>
          <a:endParaRPr lang="en-US"/>
        </a:p>
      </dgm:t>
    </dgm:pt>
    <dgm:pt modelId="{0B208FCA-2621-B041-A022-7456E9559D81}" type="sibTrans" cxnId="{4B9E38FA-E365-DA47-AFCE-828372B5FB1E}">
      <dgm:prSet/>
      <dgm:spPr/>
      <dgm:t>
        <a:bodyPr/>
        <a:lstStyle/>
        <a:p>
          <a:endParaRPr lang="en-US"/>
        </a:p>
      </dgm:t>
    </dgm:pt>
    <dgm:pt modelId="{D8870DA3-722C-D846-807F-8B1920C5D010}">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Absolute pressure</a:t>
          </a:r>
          <a:endParaRPr lang="en-US" sz="1200"/>
        </a:p>
      </dgm:t>
    </dgm:pt>
    <dgm:pt modelId="{C975D614-5A49-4B4C-B4A5-A185B5853BDB}" type="parTrans" cxnId="{ECA48A00-ED87-CD4D-90AB-10C156B04D4D}">
      <dgm:prSet/>
      <dgm:spPr/>
      <dgm:t>
        <a:bodyPr/>
        <a:lstStyle/>
        <a:p>
          <a:endParaRPr lang="en-US"/>
        </a:p>
      </dgm:t>
    </dgm:pt>
    <dgm:pt modelId="{F90A01D7-FB27-7B4D-99F6-8BBE9FCE79F0}" type="sibTrans" cxnId="{ECA48A00-ED87-CD4D-90AB-10C156B04D4D}">
      <dgm:prSet/>
      <dgm:spPr/>
      <dgm:t>
        <a:bodyPr/>
        <a:lstStyle/>
        <a:p>
          <a:endParaRPr lang="en-US"/>
        </a:p>
      </dgm:t>
    </dgm:pt>
    <dgm:pt modelId="{0803BD2B-DA0B-1141-9FFD-C2C78E0B999C}">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Temperature</a:t>
          </a:r>
          <a:endParaRPr lang="en-US" sz="1200"/>
        </a:p>
      </dgm:t>
    </dgm:pt>
    <dgm:pt modelId="{2F27B88C-7D2F-F044-B508-FA1450117F18}" type="parTrans" cxnId="{DD7E1966-4B35-1D4F-8DE9-16CD5F713B74}">
      <dgm:prSet/>
      <dgm:spPr/>
      <dgm:t>
        <a:bodyPr/>
        <a:lstStyle/>
        <a:p>
          <a:endParaRPr lang="en-US"/>
        </a:p>
      </dgm:t>
    </dgm:pt>
    <dgm:pt modelId="{5D8E8307-6105-374F-B76E-5C0E9EC7F889}" type="sibTrans" cxnId="{DD7E1966-4B35-1D4F-8DE9-16CD5F713B74}">
      <dgm:prSet/>
      <dgm:spPr/>
      <dgm:t>
        <a:bodyPr/>
        <a:lstStyle/>
        <a:p>
          <a:endParaRPr lang="en-US"/>
        </a:p>
      </dgm:t>
    </dgm:pt>
    <dgm:pt modelId="{13077015-E5C2-EC44-89F5-612AD67D0C8A}">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Line Size</a:t>
          </a:r>
          <a:endParaRPr lang="en-US" sz="1200"/>
        </a:p>
      </dgm:t>
    </dgm:pt>
    <dgm:pt modelId="{8864CC62-9BB5-5043-8ACF-639DB4D347A2}" type="parTrans" cxnId="{43AA446F-F230-2843-9A19-577851E5D01D}">
      <dgm:prSet/>
      <dgm:spPr/>
      <dgm:t>
        <a:bodyPr/>
        <a:lstStyle/>
        <a:p>
          <a:endParaRPr lang="en-US"/>
        </a:p>
      </dgm:t>
    </dgm:pt>
    <dgm:pt modelId="{664942E3-18FF-734F-B803-848E627BBB07}" type="sibTrans" cxnId="{43AA446F-F230-2843-9A19-577851E5D01D}">
      <dgm:prSet/>
      <dgm:spPr/>
      <dgm:t>
        <a:bodyPr/>
        <a:lstStyle/>
        <a:p>
          <a:endParaRPr lang="en-US"/>
        </a:p>
      </dgm:t>
    </dgm:pt>
    <dgm:pt modelId="{0851EA88-E5ED-AB45-9456-4004532F138F}">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Flow</a:t>
          </a:r>
          <a:endParaRPr lang="en-US" sz="1200"/>
        </a:p>
      </dgm:t>
    </dgm:pt>
    <dgm:pt modelId="{C9D2B02B-0386-F143-A1F4-B79389FA1458}" type="parTrans" cxnId="{647ED817-3D7A-1B4F-89B5-BEC8DE74F36B}">
      <dgm:prSet/>
      <dgm:spPr/>
      <dgm:t>
        <a:bodyPr/>
        <a:lstStyle/>
        <a:p>
          <a:endParaRPr lang="en-US"/>
        </a:p>
      </dgm:t>
    </dgm:pt>
    <dgm:pt modelId="{7943564B-E8E8-F944-93A7-9BB82B3B43EC}" type="sibTrans" cxnId="{647ED817-3D7A-1B4F-89B5-BEC8DE74F36B}">
      <dgm:prSet/>
      <dgm:spPr/>
      <dgm:t>
        <a:bodyPr/>
        <a:lstStyle/>
        <a:p>
          <a:endParaRPr lang="en-US"/>
        </a:p>
      </dgm:t>
    </dgm:pt>
    <dgm:pt modelId="{6BFDC4A9-5247-D344-AE66-DB6F3F3F9AE2}">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Dirty</a:t>
          </a:r>
          <a:endParaRPr lang="en-US" sz="1200"/>
        </a:p>
      </dgm:t>
    </dgm:pt>
    <dgm:pt modelId="{CF18C088-F60F-7042-A2D9-237E4D22E1A9}" type="parTrans" cxnId="{C3454587-9363-CB4C-970E-E5B82E8E840A}">
      <dgm:prSet/>
      <dgm:spPr/>
      <dgm:t>
        <a:bodyPr/>
        <a:lstStyle/>
        <a:p>
          <a:endParaRPr lang="en-US"/>
        </a:p>
      </dgm:t>
    </dgm:pt>
    <dgm:pt modelId="{7D81EA60-3CB5-0B47-9241-626C93AA3DEE}" type="sibTrans" cxnId="{C3454587-9363-CB4C-970E-E5B82E8E840A}">
      <dgm:prSet/>
      <dgm:spPr/>
      <dgm:t>
        <a:bodyPr/>
        <a:lstStyle/>
        <a:p>
          <a:endParaRPr lang="en-US"/>
        </a:p>
      </dgm:t>
    </dgm:pt>
    <dgm:pt modelId="{8A6AD1D5-9E6D-9445-8D59-5D6D02D10EC1}">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Solids in Suspension</a:t>
          </a:r>
          <a:endParaRPr lang="en-US" sz="1200"/>
        </a:p>
      </dgm:t>
    </dgm:pt>
    <dgm:pt modelId="{C3B64D84-0A81-A943-A9AE-09054BCE51A3}" type="parTrans" cxnId="{9D088557-47CD-084F-8591-563D6A9CFD39}">
      <dgm:prSet/>
      <dgm:spPr/>
      <dgm:t>
        <a:bodyPr/>
        <a:lstStyle/>
        <a:p>
          <a:endParaRPr lang="en-US"/>
        </a:p>
      </dgm:t>
    </dgm:pt>
    <dgm:pt modelId="{C36F6B5D-E46A-0146-B1CD-81898E4107EB}" type="sibTrans" cxnId="{9D088557-47CD-084F-8591-563D6A9CFD39}">
      <dgm:prSet/>
      <dgm:spPr/>
      <dgm:t>
        <a:bodyPr/>
        <a:lstStyle/>
        <a:p>
          <a:endParaRPr lang="en-US"/>
        </a:p>
      </dgm:t>
    </dgm:pt>
    <dgm:pt modelId="{C29F54CF-D97F-BC45-8AD3-F530C71815A1}">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Gas</a:t>
          </a:r>
          <a:endParaRPr lang="en-US" sz="1200"/>
        </a:p>
      </dgm:t>
    </dgm:pt>
    <dgm:pt modelId="{DABF341A-5BE8-C846-B714-FAC1AAB45A4D}" type="parTrans" cxnId="{7F654B8A-8C66-214C-B70B-48E51F39A57C}">
      <dgm:prSet/>
      <dgm:spPr/>
      <dgm:t>
        <a:bodyPr/>
        <a:lstStyle/>
        <a:p>
          <a:endParaRPr lang="en-US"/>
        </a:p>
      </dgm:t>
    </dgm:pt>
    <dgm:pt modelId="{3AC40A8F-A125-3041-9DB3-6F96274E99D3}" type="sibTrans" cxnId="{7F654B8A-8C66-214C-B70B-48E51F39A57C}">
      <dgm:prSet/>
      <dgm:spPr/>
      <dgm:t>
        <a:bodyPr/>
        <a:lstStyle/>
        <a:p>
          <a:endParaRPr lang="en-US"/>
        </a:p>
      </dgm:t>
    </dgm:pt>
    <dgm:pt modelId="{86316380-FD9B-7B4F-B903-7C29ABB72F4C}">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Liquid</a:t>
          </a:r>
          <a:endParaRPr lang="en-US" sz="1200"/>
        </a:p>
      </dgm:t>
    </dgm:pt>
    <dgm:pt modelId="{EC89FC1B-8EF7-F94F-81BD-6CFC69A092AA}" type="parTrans" cxnId="{466BD052-ABB0-7045-AF99-6EB17CF52C4E}">
      <dgm:prSet/>
      <dgm:spPr/>
      <dgm:t>
        <a:bodyPr/>
        <a:lstStyle/>
        <a:p>
          <a:endParaRPr lang="en-US"/>
        </a:p>
      </dgm:t>
    </dgm:pt>
    <dgm:pt modelId="{43D1C314-C8C0-534F-A834-15AEF80D7CF8}" type="sibTrans" cxnId="{466BD052-ABB0-7045-AF99-6EB17CF52C4E}">
      <dgm:prSet/>
      <dgm:spPr/>
      <dgm:t>
        <a:bodyPr/>
        <a:lstStyle/>
        <a:p>
          <a:endParaRPr lang="en-US"/>
        </a:p>
      </dgm:t>
    </dgm:pt>
    <dgm:pt modelId="{A215A8EE-FA11-8241-AF85-DF511A872133}">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Condensable vapor</a:t>
          </a:r>
          <a:endParaRPr lang="en-US" sz="1200"/>
        </a:p>
      </dgm:t>
    </dgm:pt>
    <dgm:pt modelId="{55EBAE22-3C1C-004B-87CE-CDBF65E5A153}" type="parTrans" cxnId="{587159D4-B12E-C64E-A985-4A462AADC7BA}">
      <dgm:prSet/>
      <dgm:spPr/>
      <dgm:t>
        <a:bodyPr/>
        <a:lstStyle/>
        <a:p>
          <a:endParaRPr lang="en-US"/>
        </a:p>
      </dgm:t>
    </dgm:pt>
    <dgm:pt modelId="{A09E3554-16C1-F74F-BBE3-CDB74497BD5C}" type="sibTrans" cxnId="{587159D4-B12E-C64E-A985-4A462AADC7BA}">
      <dgm:prSet/>
      <dgm:spPr/>
      <dgm:t>
        <a:bodyPr/>
        <a:lstStyle/>
        <a:p>
          <a:endParaRPr lang="en-US"/>
        </a:p>
      </dgm:t>
    </dgm:pt>
    <dgm:pt modelId="{36595D25-E984-5241-9320-8C7A3A259ABE}">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Jellies </a:t>
          </a:r>
          <a:endParaRPr lang="en-US" sz="1200"/>
        </a:p>
      </dgm:t>
    </dgm:pt>
    <dgm:pt modelId="{C55ED6AB-5236-5C41-8489-F39BF301C708}" type="parTrans" cxnId="{2891072E-864C-4E43-AE00-600BEBA17D29}">
      <dgm:prSet/>
      <dgm:spPr/>
      <dgm:t>
        <a:bodyPr/>
        <a:lstStyle/>
        <a:p>
          <a:endParaRPr lang="en-US"/>
        </a:p>
      </dgm:t>
    </dgm:pt>
    <dgm:pt modelId="{0543DF80-84C7-514B-A67E-A2478BD19BD4}" type="sibTrans" cxnId="{2891072E-864C-4E43-AE00-600BEBA17D29}">
      <dgm:prSet/>
      <dgm:spPr/>
      <dgm:t>
        <a:bodyPr/>
        <a:lstStyle/>
        <a:p>
          <a:endParaRPr lang="en-US"/>
        </a:p>
      </dgm:t>
    </dgm:pt>
    <dgm:pt modelId="{926E4FC2-953F-F14A-A1DA-4FCA25A036E6}">
      <dgm:prSet phldrT="[Text]" custT="1"/>
      <dgm:spPr>
        <a:solidFill>
          <a:schemeClr val="bg1">
            <a:lumMod val="75000"/>
          </a:schemeClr>
        </a:solidFill>
        <a:ln>
          <a:solidFill>
            <a:schemeClr val="bg1">
              <a:lumMod val="50000"/>
            </a:schemeClr>
          </a:solidFill>
        </a:ln>
        <a:effectLst>
          <a:outerShdw blurRad="50800" dist="38100" dir="2700000" algn="tl" rotWithShape="0">
            <a:srgbClr val="000000">
              <a:alpha val="43000"/>
            </a:srgbClr>
          </a:outerShdw>
        </a:effectLst>
      </dgm:spPr>
      <dgm:t>
        <a:bodyPr/>
        <a:lstStyle/>
        <a:p>
          <a:r>
            <a:rPr lang="en-US" sz="1200">
              <a:solidFill>
                <a:srgbClr val="800000"/>
              </a:solidFill>
              <a:latin typeface="+mj-lt"/>
            </a:rPr>
            <a:t>Freezes</a:t>
          </a:r>
          <a:endParaRPr lang="en-US" sz="1200"/>
        </a:p>
      </dgm:t>
    </dgm:pt>
    <dgm:pt modelId="{0CCAEBDD-128E-4E44-B247-19C9C220B67C}" type="parTrans" cxnId="{21B1CD76-5588-AB4B-8038-2FD268122FC6}">
      <dgm:prSet/>
      <dgm:spPr/>
      <dgm:t>
        <a:bodyPr/>
        <a:lstStyle/>
        <a:p>
          <a:endParaRPr lang="en-US"/>
        </a:p>
      </dgm:t>
    </dgm:pt>
    <dgm:pt modelId="{E7F52FBC-5978-204C-8A63-3262FB3BC165}" type="sibTrans" cxnId="{21B1CD76-5588-AB4B-8038-2FD268122FC6}">
      <dgm:prSet/>
      <dgm:spPr/>
      <dgm:t>
        <a:bodyPr/>
        <a:lstStyle/>
        <a:p>
          <a:endParaRPr lang="en-US"/>
        </a:p>
      </dgm:t>
    </dgm:pt>
    <dgm:pt modelId="{70577A4B-81C2-414B-8B64-2A88A7B9DC37}" type="pres">
      <dgm:prSet presAssocID="{C4442F73-58B9-194D-BE8A-5184DCCC6D84}" presName="linearFlow" presStyleCnt="0">
        <dgm:presLayoutVars>
          <dgm:dir/>
          <dgm:animLvl val="lvl"/>
          <dgm:resizeHandles val="exact"/>
        </dgm:presLayoutVars>
      </dgm:prSet>
      <dgm:spPr/>
      <dgm:t>
        <a:bodyPr/>
        <a:lstStyle/>
        <a:p>
          <a:endParaRPr lang="en-US"/>
        </a:p>
      </dgm:t>
    </dgm:pt>
    <dgm:pt modelId="{142C37D3-B522-8247-9B9A-3B0AB951CCFC}" type="pres">
      <dgm:prSet presAssocID="{33C62E6D-A86E-D245-82CB-59BDEBD30B4D}" presName="composite" presStyleCnt="0"/>
      <dgm:spPr/>
    </dgm:pt>
    <dgm:pt modelId="{C0EF3229-7FB3-F942-80CA-7B5E067A278C}" type="pres">
      <dgm:prSet presAssocID="{33C62E6D-A86E-D245-82CB-59BDEBD30B4D}" presName="parTx" presStyleLbl="node1" presStyleIdx="0" presStyleCnt="3">
        <dgm:presLayoutVars>
          <dgm:chMax val="0"/>
          <dgm:chPref val="0"/>
          <dgm:bulletEnabled val="1"/>
        </dgm:presLayoutVars>
      </dgm:prSet>
      <dgm:spPr/>
      <dgm:t>
        <a:bodyPr/>
        <a:lstStyle/>
        <a:p>
          <a:endParaRPr lang="en-US"/>
        </a:p>
      </dgm:t>
    </dgm:pt>
    <dgm:pt modelId="{3A5E6AF8-090C-7647-A29A-A73139FE0095}" type="pres">
      <dgm:prSet presAssocID="{33C62E6D-A86E-D245-82CB-59BDEBD30B4D}" presName="parSh" presStyleLbl="node1" presStyleIdx="0" presStyleCnt="3" custScaleY="293545" custLinFactY="-4313" custLinFactNeighborY="-100000"/>
      <dgm:spPr/>
      <dgm:t>
        <a:bodyPr/>
        <a:lstStyle/>
        <a:p>
          <a:endParaRPr lang="en-US"/>
        </a:p>
      </dgm:t>
    </dgm:pt>
    <dgm:pt modelId="{0D5FC6C1-F613-F745-AD7D-8291E3ADB837}" type="pres">
      <dgm:prSet presAssocID="{33C62E6D-A86E-D245-82CB-59BDEBD30B4D}" presName="desTx" presStyleLbl="fgAcc1" presStyleIdx="0" presStyleCnt="3" custScaleY="118125" custLinFactNeighborY="52915">
        <dgm:presLayoutVars>
          <dgm:bulletEnabled val="1"/>
        </dgm:presLayoutVars>
      </dgm:prSet>
      <dgm:spPr/>
      <dgm:t>
        <a:bodyPr/>
        <a:lstStyle/>
        <a:p>
          <a:endParaRPr lang="en-US"/>
        </a:p>
      </dgm:t>
    </dgm:pt>
    <dgm:pt modelId="{AB628319-4E4C-724A-8A52-A4FB58BF3726}" type="pres">
      <dgm:prSet presAssocID="{6374E1AC-C5AC-F74E-9DC9-096C685D8E71}" presName="sibTrans" presStyleLbl="sibTrans2D1" presStyleIdx="0" presStyleCnt="2"/>
      <dgm:spPr/>
      <dgm:t>
        <a:bodyPr/>
        <a:lstStyle/>
        <a:p>
          <a:endParaRPr lang="en-US"/>
        </a:p>
      </dgm:t>
    </dgm:pt>
    <dgm:pt modelId="{7D411233-AAEA-8543-B2B3-1A55EE42D3B7}" type="pres">
      <dgm:prSet presAssocID="{6374E1AC-C5AC-F74E-9DC9-096C685D8E71}" presName="connTx" presStyleLbl="sibTrans2D1" presStyleIdx="0" presStyleCnt="2"/>
      <dgm:spPr/>
      <dgm:t>
        <a:bodyPr/>
        <a:lstStyle/>
        <a:p>
          <a:endParaRPr lang="en-US"/>
        </a:p>
      </dgm:t>
    </dgm:pt>
    <dgm:pt modelId="{9C7980FD-550F-3445-959D-3D4324B55B6D}" type="pres">
      <dgm:prSet presAssocID="{D1D0B163-EA8F-5240-A715-8FD981F29590}" presName="composite" presStyleCnt="0"/>
      <dgm:spPr/>
    </dgm:pt>
    <dgm:pt modelId="{148477D5-4731-554A-B4E6-263F22D71F43}" type="pres">
      <dgm:prSet presAssocID="{D1D0B163-EA8F-5240-A715-8FD981F29590}" presName="parTx" presStyleLbl="node1" presStyleIdx="0" presStyleCnt="3">
        <dgm:presLayoutVars>
          <dgm:chMax val="0"/>
          <dgm:chPref val="0"/>
          <dgm:bulletEnabled val="1"/>
        </dgm:presLayoutVars>
      </dgm:prSet>
      <dgm:spPr/>
      <dgm:t>
        <a:bodyPr/>
        <a:lstStyle/>
        <a:p>
          <a:endParaRPr lang="en-US"/>
        </a:p>
      </dgm:t>
    </dgm:pt>
    <dgm:pt modelId="{C438D010-4E08-5C43-AFE9-D7383B4D59F6}" type="pres">
      <dgm:prSet presAssocID="{D1D0B163-EA8F-5240-A715-8FD981F29590}" presName="parSh" presStyleLbl="node1" presStyleIdx="1" presStyleCnt="3" custScaleY="283749" custLinFactNeighborY="-64574"/>
      <dgm:spPr/>
      <dgm:t>
        <a:bodyPr/>
        <a:lstStyle/>
        <a:p>
          <a:endParaRPr lang="en-US"/>
        </a:p>
      </dgm:t>
    </dgm:pt>
    <dgm:pt modelId="{E07259CC-ED2A-B646-B300-8AC1C07650DF}" type="pres">
      <dgm:prSet presAssocID="{D1D0B163-EA8F-5240-A715-8FD981F29590}" presName="desTx" presStyleLbl="fgAcc1" presStyleIdx="1" presStyleCnt="3" custScaleY="116013" custLinFactNeighborY="21134">
        <dgm:presLayoutVars>
          <dgm:bulletEnabled val="1"/>
        </dgm:presLayoutVars>
      </dgm:prSet>
      <dgm:spPr/>
      <dgm:t>
        <a:bodyPr/>
        <a:lstStyle/>
        <a:p>
          <a:endParaRPr lang="en-US"/>
        </a:p>
      </dgm:t>
    </dgm:pt>
    <dgm:pt modelId="{46467441-8E10-5340-A301-ADDA5E331EF8}" type="pres">
      <dgm:prSet presAssocID="{C5247A86-BD0C-9945-9E25-15BD2ABEFC1B}" presName="sibTrans" presStyleLbl="sibTrans2D1" presStyleIdx="1" presStyleCnt="2"/>
      <dgm:spPr/>
      <dgm:t>
        <a:bodyPr/>
        <a:lstStyle/>
        <a:p>
          <a:endParaRPr lang="en-US"/>
        </a:p>
      </dgm:t>
    </dgm:pt>
    <dgm:pt modelId="{C6356DFE-4714-544B-AE38-175581B706EE}" type="pres">
      <dgm:prSet presAssocID="{C5247A86-BD0C-9945-9E25-15BD2ABEFC1B}" presName="connTx" presStyleLbl="sibTrans2D1" presStyleIdx="1" presStyleCnt="2"/>
      <dgm:spPr/>
      <dgm:t>
        <a:bodyPr/>
        <a:lstStyle/>
        <a:p>
          <a:endParaRPr lang="en-US"/>
        </a:p>
      </dgm:t>
    </dgm:pt>
    <dgm:pt modelId="{D486C256-3E96-6B44-96F6-69CA768821BC}" type="pres">
      <dgm:prSet presAssocID="{CFF54AA9-18A2-F94C-9D16-15309207B8B2}" presName="composite" presStyleCnt="0"/>
      <dgm:spPr/>
    </dgm:pt>
    <dgm:pt modelId="{B9E91872-3A30-7445-A92B-58A9AB31A79B}" type="pres">
      <dgm:prSet presAssocID="{CFF54AA9-18A2-F94C-9D16-15309207B8B2}" presName="parTx" presStyleLbl="node1" presStyleIdx="1" presStyleCnt="3">
        <dgm:presLayoutVars>
          <dgm:chMax val="0"/>
          <dgm:chPref val="0"/>
          <dgm:bulletEnabled val="1"/>
        </dgm:presLayoutVars>
      </dgm:prSet>
      <dgm:spPr/>
      <dgm:t>
        <a:bodyPr/>
        <a:lstStyle/>
        <a:p>
          <a:endParaRPr lang="en-US"/>
        </a:p>
      </dgm:t>
    </dgm:pt>
    <dgm:pt modelId="{C7919869-93F8-2742-8774-0EB40E6240ED}" type="pres">
      <dgm:prSet presAssocID="{CFF54AA9-18A2-F94C-9D16-15309207B8B2}" presName="parSh" presStyleLbl="node1" presStyleIdx="2" presStyleCnt="3" custScaleY="280667" custLinFactNeighborY="-64110"/>
      <dgm:spPr/>
      <dgm:t>
        <a:bodyPr/>
        <a:lstStyle/>
        <a:p>
          <a:endParaRPr lang="en-US"/>
        </a:p>
      </dgm:t>
    </dgm:pt>
    <dgm:pt modelId="{E8845F83-CA7B-7D4A-8A0E-CF40ED0E0C83}" type="pres">
      <dgm:prSet presAssocID="{CFF54AA9-18A2-F94C-9D16-15309207B8B2}" presName="desTx" presStyleLbl="fgAcc1" presStyleIdx="2" presStyleCnt="3" custScaleY="115611" custLinFactNeighborY="14213">
        <dgm:presLayoutVars>
          <dgm:bulletEnabled val="1"/>
        </dgm:presLayoutVars>
      </dgm:prSet>
      <dgm:spPr/>
      <dgm:t>
        <a:bodyPr/>
        <a:lstStyle/>
        <a:p>
          <a:endParaRPr lang="en-US"/>
        </a:p>
      </dgm:t>
    </dgm:pt>
  </dgm:ptLst>
  <dgm:cxnLst>
    <dgm:cxn modelId="{3354BCD0-1D4F-4362-9CE8-9DB9C8D20E18}" type="presOf" srcId="{D8870DA3-722C-D846-807F-8B1920C5D010}" destId="{0D5FC6C1-F613-F745-AD7D-8291E3ADB837}" srcOrd="0" destOrd="1" presId="urn:microsoft.com/office/officeart/2005/8/layout/process3"/>
    <dgm:cxn modelId="{48650EF5-A955-4148-A1E5-DAE92B4904D5}" type="presOf" srcId="{33C62E6D-A86E-D245-82CB-59BDEBD30B4D}" destId="{3A5E6AF8-090C-7647-A29A-A73139FE0095}" srcOrd="1" destOrd="0" presId="urn:microsoft.com/office/officeart/2005/8/layout/process3"/>
    <dgm:cxn modelId="{DC8EE33A-1F00-4438-8437-A0B39B44D8C1}" type="presOf" srcId="{D1D0B163-EA8F-5240-A715-8FD981F29590}" destId="{C438D010-4E08-5C43-AFE9-D7383B4D59F6}" srcOrd="1" destOrd="0" presId="urn:microsoft.com/office/officeart/2005/8/layout/process3"/>
    <dgm:cxn modelId="{D2C833E1-19C9-47E2-8697-E8D706D08D42}" type="presOf" srcId="{13077015-E5C2-EC44-89F5-612AD67D0C8A}" destId="{E07259CC-ED2A-B646-B300-8AC1C07650DF}" srcOrd="0" destOrd="3" presId="urn:microsoft.com/office/officeart/2005/8/layout/process3"/>
    <dgm:cxn modelId="{CB196FD2-1D3B-4CFB-8E3A-B571B6851D9C}" type="presOf" srcId="{3C39ED59-996B-C84E-99A3-E3467D1F597D}" destId="{E07259CC-ED2A-B646-B300-8AC1C07650DF}" srcOrd="0" destOrd="0" presId="urn:microsoft.com/office/officeart/2005/8/layout/process3"/>
    <dgm:cxn modelId="{1DB874A8-62D0-F046-B3FA-570414604BBE}" srcId="{33C62E6D-A86E-D245-82CB-59BDEBD30B4D}" destId="{DEFD82D3-DAB0-C648-9397-F4B3F5EA0EE8}" srcOrd="0" destOrd="0" parTransId="{9D64AB1F-2614-DB4F-B6A5-1C0B86E82566}" sibTransId="{8E7631C1-3087-EC43-8717-2E85EC225D9A}"/>
    <dgm:cxn modelId="{4D4AF768-2298-43FD-B12C-8406F14F276D}" type="presOf" srcId="{DEFD82D3-DAB0-C648-9397-F4B3F5EA0EE8}" destId="{0D5FC6C1-F613-F745-AD7D-8291E3ADB837}" srcOrd="0" destOrd="0" presId="urn:microsoft.com/office/officeart/2005/8/layout/process3"/>
    <dgm:cxn modelId="{75E70BDE-1A37-4E77-B7A4-404EA57B49BF}" type="presOf" srcId="{0851EA88-E5ED-AB45-9456-4004532F138F}" destId="{E07259CC-ED2A-B646-B300-8AC1C07650DF}" srcOrd="0" destOrd="2" presId="urn:microsoft.com/office/officeart/2005/8/layout/process3"/>
    <dgm:cxn modelId="{647ED817-3D7A-1B4F-89B5-BEC8DE74F36B}" srcId="{D1D0B163-EA8F-5240-A715-8FD981F29590}" destId="{0851EA88-E5ED-AB45-9456-4004532F138F}" srcOrd="2" destOrd="0" parTransId="{C9D2B02B-0386-F143-A1F4-B79389FA1458}" sibTransId="{7943564B-E8E8-F944-93A7-9BB82B3B43EC}"/>
    <dgm:cxn modelId="{90ED3E8B-ABD9-472F-B4A0-99EA9908D128}" type="presOf" srcId="{86316380-FD9B-7B4F-B903-7C29ABB72F4C}" destId="{E8845F83-CA7B-7D4A-8A0E-CF40ED0E0C83}" srcOrd="0" destOrd="4" presId="urn:microsoft.com/office/officeart/2005/8/layout/process3"/>
    <dgm:cxn modelId="{5B448B7E-F906-CB45-A153-F5FCC9598420}" srcId="{D1D0B163-EA8F-5240-A715-8FD981F29590}" destId="{3C39ED59-996B-C84E-99A3-E3467D1F597D}" srcOrd="0" destOrd="0" parTransId="{DF7F110A-72DD-9A4B-BD44-43304A04E353}" sibTransId="{3E3C84D0-3A5A-0544-BB0B-569220C14F28}"/>
    <dgm:cxn modelId="{D3861FAA-414B-4562-A974-2C12BCE7B77D}" type="presOf" srcId="{A215A8EE-FA11-8241-AF85-DF511A872133}" destId="{E8845F83-CA7B-7D4A-8A0E-CF40ED0E0C83}" srcOrd="0" destOrd="5" presId="urn:microsoft.com/office/officeart/2005/8/layout/process3"/>
    <dgm:cxn modelId="{113CC408-ADA0-4DE4-8A77-7AEC621CF3FF}" type="presOf" srcId="{CFF54AA9-18A2-F94C-9D16-15309207B8B2}" destId="{B9E91872-3A30-7445-A92B-58A9AB31A79B}" srcOrd="0" destOrd="0" presId="urn:microsoft.com/office/officeart/2005/8/layout/process3"/>
    <dgm:cxn modelId="{21B1CD76-5588-AB4B-8038-2FD268122FC6}" srcId="{CFF54AA9-18A2-F94C-9D16-15309207B8B2}" destId="{926E4FC2-953F-F14A-A1DA-4FCA25A036E6}" srcOrd="6" destOrd="0" parTransId="{0CCAEBDD-128E-4E44-B247-19C9C220B67C}" sibTransId="{E7F52FBC-5978-204C-8A63-3262FB3BC165}"/>
    <dgm:cxn modelId="{ECA48A00-ED87-CD4D-90AB-10C156B04D4D}" srcId="{33C62E6D-A86E-D245-82CB-59BDEBD30B4D}" destId="{D8870DA3-722C-D846-807F-8B1920C5D010}" srcOrd="1" destOrd="0" parTransId="{C975D614-5A49-4B4C-B4A5-A185B5853BDB}" sibTransId="{F90A01D7-FB27-7B4D-99F6-8BBE9FCE79F0}"/>
    <dgm:cxn modelId="{04EE105D-BFBF-4155-B5A3-A5E90B627B02}" type="presOf" srcId="{926E4FC2-953F-F14A-A1DA-4FCA25A036E6}" destId="{E8845F83-CA7B-7D4A-8A0E-CF40ED0E0C83}" srcOrd="0" destOrd="6" presId="urn:microsoft.com/office/officeart/2005/8/layout/process3"/>
    <dgm:cxn modelId="{9D088557-47CD-084F-8591-563D6A9CFD39}" srcId="{CFF54AA9-18A2-F94C-9D16-15309207B8B2}" destId="{8A6AD1D5-9E6D-9445-8D59-5D6D02D10EC1}" srcOrd="2" destOrd="0" parTransId="{C3B64D84-0A81-A943-A9AE-09054BCE51A3}" sibTransId="{C36F6B5D-E46A-0146-B1CD-81898E4107EB}"/>
    <dgm:cxn modelId="{7F654B8A-8C66-214C-B70B-48E51F39A57C}" srcId="{CFF54AA9-18A2-F94C-9D16-15309207B8B2}" destId="{C29F54CF-D97F-BC45-8AD3-F530C71815A1}" srcOrd="3" destOrd="0" parTransId="{DABF341A-5BE8-C846-B714-FAC1AAB45A4D}" sibTransId="{3AC40A8F-A125-3041-9DB3-6F96274E99D3}"/>
    <dgm:cxn modelId="{4B9E38FA-E365-DA47-AFCE-828372B5FB1E}" srcId="{CFF54AA9-18A2-F94C-9D16-15309207B8B2}" destId="{7141B0E4-5FFA-D54D-9221-D45AB420DFAA}" srcOrd="0" destOrd="0" parTransId="{76A77135-781C-884A-8D7B-059F90EB8A80}" sibTransId="{0B208FCA-2621-B041-A022-7456E9559D81}"/>
    <dgm:cxn modelId="{7EAD10AE-0E79-4B3F-BF88-A076EC266048}" type="presOf" srcId="{C5247A86-BD0C-9945-9E25-15BD2ABEFC1B}" destId="{C6356DFE-4714-544B-AE38-175581B706EE}" srcOrd="1" destOrd="0" presId="urn:microsoft.com/office/officeart/2005/8/layout/process3"/>
    <dgm:cxn modelId="{B0FB3C2F-D854-054B-ADEB-E675C71E32FB}" srcId="{C4442F73-58B9-194D-BE8A-5184DCCC6D84}" destId="{CFF54AA9-18A2-F94C-9D16-15309207B8B2}" srcOrd="2" destOrd="0" parTransId="{9F0C6551-CA65-984E-BF7C-657C81330CB3}" sibTransId="{98CC38E1-1BA0-F44F-B0BD-12825C83B36C}"/>
    <dgm:cxn modelId="{DD7E1966-4B35-1D4F-8DE9-16CD5F713B74}" srcId="{D1D0B163-EA8F-5240-A715-8FD981F29590}" destId="{0803BD2B-DA0B-1141-9FFD-C2C78E0B999C}" srcOrd="1" destOrd="0" parTransId="{2F27B88C-7D2F-F044-B508-FA1450117F18}" sibTransId="{5D8E8307-6105-374F-B76E-5C0E9EC7F889}"/>
    <dgm:cxn modelId="{03447867-2BAC-1A49-AFF9-B784D4952047}" srcId="{C4442F73-58B9-194D-BE8A-5184DCCC6D84}" destId="{33C62E6D-A86E-D245-82CB-59BDEBD30B4D}" srcOrd="0" destOrd="0" parTransId="{2FED1B1B-ADFE-EC45-AD83-939F9B62B49A}" sibTransId="{6374E1AC-C5AC-F74E-9DC9-096C685D8E71}"/>
    <dgm:cxn modelId="{F328C9B4-4038-40D6-935D-6480DE0BB210}" type="presOf" srcId="{C4442F73-58B9-194D-BE8A-5184DCCC6D84}" destId="{70577A4B-81C2-414B-8B64-2A88A7B9DC37}" srcOrd="0" destOrd="0" presId="urn:microsoft.com/office/officeart/2005/8/layout/process3"/>
    <dgm:cxn modelId="{C36A399B-F158-45EC-835E-84745772C7E7}" type="presOf" srcId="{0803BD2B-DA0B-1141-9FFD-C2C78E0B999C}" destId="{E07259CC-ED2A-B646-B300-8AC1C07650DF}" srcOrd="0" destOrd="1" presId="urn:microsoft.com/office/officeart/2005/8/layout/process3"/>
    <dgm:cxn modelId="{3C713F2B-806C-444F-BEF7-3DDDA4A7615D}" type="presOf" srcId="{C29F54CF-D97F-BC45-8AD3-F530C71815A1}" destId="{E8845F83-CA7B-7D4A-8A0E-CF40ED0E0C83}" srcOrd="0" destOrd="3" presId="urn:microsoft.com/office/officeart/2005/8/layout/process3"/>
    <dgm:cxn modelId="{587159D4-B12E-C64E-A985-4A462AADC7BA}" srcId="{CFF54AA9-18A2-F94C-9D16-15309207B8B2}" destId="{A215A8EE-FA11-8241-AF85-DF511A872133}" srcOrd="5" destOrd="0" parTransId="{55EBAE22-3C1C-004B-87CE-CDBF65E5A153}" sibTransId="{A09E3554-16C1-F74F-BBE3-CDB74497BD5C}"/>
    <dgm:cxn modelId="{89FBDE2E-A429-43E8-876A-8E657D501353}" type="presOf" srcId="{8A6AD1D5-9E6D-9445-8D59-5D6D02D10EC1}" destId="{E8845F83-CA7B-7D4A-8A0E-CF40ED0E0C83}" srcOrd="0" destOrd="2" presId="urn:microsoft.com/office/officeart/2005/8/layout/process3"/>
    <dgm:cxn modelId="{87C490CC-5A0D-4559-86B6-B082AAB8E1FF}" type="presOf" srcId="{6374E1AC-C5AC-F74E-9DC9-096C685D8E71}" destId="{AB628319-4E4C-724A-8A52-A4FB58BF3726}" srcOrd="0" destOrd="0" presId="urn:microsoft.com/office/officeart/2005/8/layout/process3"/>
    <dgm:cxn modelId="{43AA446F-F230-2843-9A19-577851E5D01D}" srcId="{D1D0B163-EA8F-5240-A715-8FD981F29590}" destId="{13077015-E5C2-EC44-89F5-612AD67D0C8A}" srcOrd="3" destOrd="0" parTransId="{8864CC62-9BB5-5043-8ACF-639DB4D347A2}" sibTransId="{664942E3-18FF-734F-B803-848E627BBB07}"/>
    <dgm:cxn modelId="{2891072E-864C-4E43-AE00-600BEBA17D29}" srcId="{CFF54AA9-18A2-F94C-9D16-15309207B8B2}" destId="{36595D25-E984-5241-9320-8C7A3A259ABE}" srcOrd="7" destOrd="0" parTransId="{C55ED6AB-5236-5C41-8489-F39BF301C708}" sibTransId="{0543DF80-84C7-514B-A67E-A2478BD19BD4}"/>
    <dgm:cxn modelId="{3AB63762-6C63-4861-A991-EAF177B99542}" type="presOf" srcId="{CFF54AA9-18A2-F94C-9D16-15309207B8B2}" destId="{C7919869-93F8-2742-8774-0EB40E6240ED}" srcOrd="1" destOrd="0" presId="urn:microsoft.com/office/officeart/2005/8/layout/process3"/>
    <dgm:cxn modelId="{2B68B458-7873-49C2-8B2F-7034E1179A1A}" type="presOf" srcId="{C5247A86-BD0C-9945-9E25-15BD2ABEFC1B}" destId="{46467441-8E10-5340-A301-ADDA5E331EF8}" srcOrd="0" destOrd="0" presId="urn:microsoft.com/office/officeart/2005/8/layout/process3"/>
    <dgm:cxn modelId="{8BAE04AF-93B7-4D7B-B006-4F87E71A6EC4}" type="presOf" srcId="{6BFDC4A9-5247-D344-AE66-DB6F3F3F9AE2}" destId="{E8845F83-CA7B-7D4A-8A0E-CF40ED0E0C83}" srcOrd="0" destOrd="1" presId="urn:microsoft.com/office/officeart/2005/8/layout/process3"/>
    <dgm:cxn modelId="{466BD052-ABB0-7045-AF99-6EB17CF52C4E}" srcId="{CFF54AA9-18A2-F94C-9D16-15309207B8B2}" destId="{86316380-FD9B-7B4F-B903-7C29ABB72F4C}" srcOrd="4" destOrd="0" parTransId="{EC89FC1B-8EF7-F94F-81BD-6CFC69A092AA}" sibTransId="{43D1C314-C8C0-534F-A834-15AEF80D7CF8}"/>
    <dgm:cxn modelId="{87FEDD45-A162-4897-9586-7CD5D04FADAD}" type="presOf" srcId="{D1D0B163-EA8F-5240-A715-8FD981F29590}" destId="{148477D5-4731-554A-B4E6-263F22D71F43}" srcOrd="0" destOrd="0" presId="urn:microsoft.com/office/officeart/2005/8/layout/process3"/>
    <dgm:cxn modelId="{797CE285-04FA-49B7-9B39-AD0030BF9771}" type="presOf" srcId="{6374E1AC-C5AC-F74E-9DC9-096C685D8E71}" destId="{7D411233-AAEA-8543-B2B3-1A55EE42D3B7}" srcOrd="1" destOrd="0" presId="urn:microsoft.com/office/officeart/2005/8/layout/process3"/>
    <dgm:cxn modelId="{C3454587-9363-CB4C-970E-E5B82E8E840A}" srcId="{CFF54AA9-18A2-F94C-9D16-15309207B8B2}" destId="{6BFDC4A9-5247-D344-AE66-DB6F3F3F9AE2}" srcOrd="1" destOrd="0" parTransId="{CF18C088-F60F-7042-A2D9-237E4D22E1A9}" sibTransId="{7D81EA60-3CB5-0B47-9241-626C93AA3DEE}"/>
    <dgm:cxn modelId="{916AD80B-A51A-4681-A1E9-31346123EBF3}" type="presOf" srcId="{33C62E6D-A86E-D245-82CB-59BDEBD30B4D}" destId="{C0EF3229-7FB3-F942-80CA-7B5E067A278C}" srcOrd="0" destOrd="0" presId="urn:microsoft.com/office/officeart/2005/8/layout/process3"/>
    <dgm:cxn modelId="{C1EF1140-BD3B-4DC8-8168-91F8943B6324}" type="presOf" srcId="{7141B0E4-5FFA-D54D-9221-D45AB420DFAA}" destId="{E8845F83-CA7B-7D4A-8A0E-CF40ED0E0C83}" srcOrd="0" destOrd="0" presId="urn:microsoft.com/office/officeart/2005/8/layout/process3"/>
    <dgm:cxn modelId="{5EC86CED-DC96-474D-9D3C-E7C45E327A6A}" srcId="{C4442F73-58B9-194D-BE8A-5184DCCC6D84}" destId="{D1D0B163-EA8F-5240-A715-8FD981F29590}" srcOrd="1" destOrd="0" parTransId="{2615E945-85CA-714F-A421-AA9287658C80}" sibTransId="{C5247A86-BD0C-9945-9E25-15BD2ABEFC1B}"/>
    <dgm:cxn modelId="{A339374F-9492-4812-9B8F-CC7EC28BCCE4}" type="presOf" srcId="{36595D25-E984-5241-9320-8C7A3A259ABE}" destId="{E8845F83-CA7B-7D4A-8A0E-CF40ED0E0C83}" srcOrd="0" destOrd="7" presId="urn:microsoft.com/office/officeart/2005/8/layout/process3"/>
    <dgm:cxn modelId="{4C877455-6936-4AAF-9A8C-1E6110D278BC}" type="presParOf" srcId="{70577A4B-81C2-414B-8B64-2A88A7B9DC37}" destId="{142C37D3-B522-8247-9B9A-3B0AB951CCFC}" srcOrd="0" destOrd="0" presId="urn:microsoft.com/office/officeart/2005/8/layout/process3"/>
    <dgm:cxn modelId="{192020B7-0B35-451A-AEA8-FB536849E917}" type="presParOf" srcId="{142C37D3-B522-8247-9B9A-3B0AB951CCFC}" destId="{C0EF3229-7FB3-F942-80CA-7B5E067A278C}" srcOrd="0" destOrd="0" presId="urn:microsoft.com/office/officeart/2005/8/layout/process3"/>
    <dgm:cxn modelId="{FFE6AE04-48A9-4848-8D1C-D3CDB3CFEE15}" type="presParOf" srcId="{142C37D3-B522-8247-9B9A-3B0AB951CCFC}" destId="{3A5E6AF8-090C-7647-A29A-A73139FE0095}" srcOrd="1" destOrd="0" presId="urn:microsoft.com/office/officeart/2005/8/layout/process3"/>
    <dgm:cxn modelId="{E7905B9C-97B1-40F0-ACC6-7BAA17F8E428}" type="presParOf" srcId="{142C37D3-B522-8247-9B9A-3B0AB951CCFC}" destId="{0D5FC6C1-F613-F745-AD7D-8291E3ADB837}" srcOrd="2" destOrd="0" presId="urn:microsoft.com/office/officeart/2005/8/layout/process3"/>
    <dgm:cxn modelId="{97BB837F-94F6-4EB8-AE52-D6DC0A03740A}" type="presParOf" srcId="{70577A4B-81C2-414B-8B64-2A88A7B9DC37}" destId="{AB628319-4E4C-724A-8A52-A4FB58BF3726}" srcOrd="1" destOrd="0" presId="urn:microsoft.com/office/officeart/2005/8/layout/process3"/>
    <dgm:cxn modelId="{1868B40B-8F6F-4908-A511-D7E7EF5A486D}" type="presParOf" srcId="{AB628319-4E4C-724A-8A52-A4FB58BF3726}" destId="{7D411233-AAEA-8543-B2B3-1A55EE42D3B7}" srcOrd="0" destOrd="0" presId="urn:microsoft.com/office/officeart/2005/8/layout/process3"/>
    <dgm:cxn modelId="{95478916-4F15-4767-87B3-EC898C32F64A}" type="presParOf" srcId="{70577A4B-81C2-414B-8B64-2A88A7B9DC37}" destId="{9C7980FD-550F-3445-959D-3D4324B55B6D}" srcOrd="2" destOrd="0" presId="urn:microsoft.com/office/officeart/2005/8/layout/process3"/>
    <dgm:cxn modelId="{4C3D6941-6507-43BD-81F1-0D6D83BF17E7}" type="presParOf" srcId="{9C7980FD-550F-3445-959D-3D4324B55B6D}" destId="{148477D5-4731-554A-B4E6-263F22D71F43}" srcOrd="0" destOrd="0" presId="urn:microsoft.com/office/officeart/2005/8/layout/process3"/>
    <dgm:cxn modelId="{CD3868F9-78E4-4A3B-BF99-5ACC75BE920C}" type="presParOf" srcId="{9C7980FD-550F-3445-959D-3D4324B55B6D}" destId="{C438D010-4E08-5C43-AFE9-D7383B4D59F6}" srcOrd="1" destOrd="0" presId="urn:microsoft.com/office/officeart/2005/8/layout/process3"/>
    <dgm:cxn modelId="{0A384D33-F387-41C3-88BF-E96F693701C8}" type="presParOf" srcId="{9C7980FD-550F-3445-959D-3D4324B55B6D}" destId="{E07259CC-ED2A-B646-B300-8AC1C07650DF}" srcOrd="2" destOrd="0" presId="urn:microsoft.com/office/officeart/2005/8/layout/process3"/>
    <dgm:cxn modelId="{5A2E1622-DA57-4CB8-B160-E6941A7F4E89}" type="presParOf" srcId="{70577A4B-81C2-414B-8B64-2A88A7B9DC37}" destId="{46467441-8E10-5340-A301-ADDA5E331EF8}" srcOrd="3" destOrd="0" presId="urn:microsoft.com/office/officeart/2005/8/layout/process3"/>
    <dgm:cxn modelId="{AFFB9038-326B-4CAD-85C3-F3F0EE8746E8}" type="presParOf" srcId="{46467441-8E10-5340-A301-ADDA5E331EF8}" destId="{C6356DFE-4714-544B-AE38-175581B706EE}" srcOrd="0" destOrd="0" presId="urn:microsoft.com/office/officeart/2005/8/layout/process3"/>
    <dgm:cxn modelId="{0B1F0154-2DAB-4F74-B95B-99F126B434C2}" type="presParOf" srcId="{70577A4B-81C2-414B-8B64-2A88A7B9DC37}" destId="{D486C256-3E96-6B44-96F6-69CA768821BC}" srcOrd="4" destOrd="0" presId="urn:microsoft.com/office/officeart/2005/8/layout/process3"/>
    <dgm:cxn modelId="{B1C4F4E0-9916-4C0C-96DE-F65148300B44}" type="presParOf" srcId="{D486C256-3E96-6B44-96F6-69CA768821BC}" destId="{B9E91872-3A30-7445-A92B-58A9AB31A79B}" srcOrd="0" destOrd="0" presId="urn:microsoft.com/office/officeart/2005/8/layout/process3"/>
    <dgm:cxn modelId="{F4058D35-2A0E-4302-82EA-98F3F2F386BD}" type="presParOf" srcId="{D486C256-3E96-6B44-96F6-69CA768821BC}" destId="{C7919869-93F8-2742-8774-0EB40E6240ED}" srcOrd="1" destOrd="0" presId="urn:microsoft.com/office/officeart/2005/8/layout/process3"/>
    <dgm:cxn modelId="{3DCDEECE-54E4-4EE2-A3D4-874932D5C21C}" type="presParOf" srcId="{D486C256-3E96-6B44-96F6-69CA768821BC}" destId="{E8845F83-CA7B-7D4A-8A0E-CF40ED0E0C83}"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5C356E-F7C7-1247-B015-E4C2D7C2FDE3}"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FC7C19ED-5BDC-F945-89C3-E1A34E65D0A8}">
      <dgm:prSet phldrT="[Text]" custT="1"/>
      <dgm:spPr>
        <a:solidFill>
          <a:srgbClr val="FF9B4A"/>
        </a:solidFill>
        <a:ln w="25400">
          <a:solidFill>
            <a:srgbClr val="800000"/>
          </a:solidFill>
        </a:ln>
      </dgm:spPr>
      <dgm:t>
        <a:bodyPr/>
        <a:lstStyle/>
        <a:p>
          <a:r>
            <a:rPr lang="en-US" sz="2000" dirty="0">
              <a:solidFill>
                <a:srgbClr val="800000"/>
              </a:solidFill>
              <a:latin typeface="+mj-lt"/>
            </a:rPr>
            <a:t>Open Loop Controller Unit</a:t>
          </a:r>
        </a:p>
      </dgm:t>
    </dgm:pt>
    <dgm:pt modelId="{30B30432-D759-534E-B550-7875DF01A48F}" type="parTrans" cxnId="{C148683C-E42E-7B46-997F-074BE5D4AB9A}">
      <dgm:prSet/>
      <dgm:spPr/>
      <dgm:t>
        <a:bodyPr/>
        <a:lstStyle/>
        <a:p>
          <a:endParaRPr lang="en-US"/>
        </a:p>
      </dgm:t>
    </dgm:pt>
    <dgm:pt modelId="{80ED2ECE-BCD8-574E-A0BF-B733FD1E17C8}" type="sibTrans" cxnId="{C148683C-E42E-7B46-997F-074BE5D4AB9A}">
      <dgm:prSet/>
      <dgm:spPr>
        <a:solidFill>
          <a:srgbClr val="FF9B4A"/>
        </a:solidFill>
      </dgm:spPr>
      <dgm:t>
        <a:bodyPr/>
        <a:lstStyle/>
        <a:p>
          <a:endParaRPr lang="en-US"/>
        </a:p>
      </dgm:t>
    </dgm:pt>
    <dgm:pt modelId="{6F523569-5CB6-7549-9786-38A3842484A3}">
      <dgm:prSet phldrT="[Text]" custT="1"/>
      <dgm:spPr>
        <a:solidFill>
          <a:srgbClr val="FF9B4A"/>
        </a:solidFill>
        <a:ln w="25400">
          <a:solidFill>
            <a:srgbClr val="800000"/>
          </a:solidFill>
        </a:ln>
      </dgm:spPr>
      <dgm:t>
        <a:bodyPr/>
        <a:lstStyle/>
        <a:p>
          <a:r>
            <a:rPr lang="en-US" sz="3300" dirty="0">
              <a:solidFill>
                <a:srgbClr val="800000"/>
              </a:solidFill>
              <a:latin typeface="+mj-lt"/>
            </a:rPr>
            <a:t> </a:t>
          </a:r>
          <a:r>
            <a:rPr lang="en-US" sz="2000" dirty="0">
              <a:solidFill>
                <a:srgbClr val="800000"/>
              </a:solidFill>
              <a:latin typeface="+mj-lt"/>
            </a:rPr>
            <a:t>Driver</a:t>
          </a:r>
          <a:endParaRPr lang="en-US" sz="2000" dirty="0"/>
        </a:p>
      </dgm:t>
    </dgm:pt>
    <dgm:pt modelId="{7CD4BF41-86DC-8E4C-9F07-0AE75006D8BC}" type="parTrans" cxnId="{72B55E72-9CD5-3D4E-9208-B0447FD9A2AE}">
      <dgm:prSet/>
      <dgm:spPr/>
      <dgm:t>
        <a:bodyPr/>
        <a:lstStyle/>
        <a:p>
          <a:endParaRPr lang="en-US"/>
        </a:p>
      </dgm:t>
    </dgm:pt>
    <dgm:pt modelId="{51AB43F4-7D99-1C40-A871-B18FBF80564D}" type="sibTrans" cxnId="{72B55E72-9CD5-3D4E-9208-B0447FD9A2AE}">
      <dgm:prSet/>
      <dgm:spPr>
        <a:solidFill>
          <a:srgbClr val="FF9B4A"/>
        </a:solidFill>
      </dgm:spPr>
      <dgm:t>
        <a:bodyPr/>
        <a:lstStyle/>
        <a:p>
          <a:endParaRPr lang="en-US"/>
        </a:p>
      </dgm:t>
    </dgm:pt>
    <dgm:pt modelId="{EE89A86E-F220-0E47-B8F2-E4479D95DF06}">
      <dgm:prSet phldrT="[Text]" custT="1"/>
      <dgm:spPr>
        <a:solidFill>
          <a:srgbClr val="FF9B4A"/>
        </a:solidFill>
        <a:ln w="25400">
          <a:solidFill>
            <a:srgbClr val="800000"/>
          </a:solidFill>
        </a:ln>
      </dgm:spPr>
      <dgm:t>
        <a:bodyPr/>
        <a:lstStyle/>
        <a:p>
          <a:r>
            <a:rPr lang="en-US" sz="3200">
              <a:solidFill>
                <a:srgbClr val="800000"/>
              </a:solidFill>
              <a:latin typeface="+mj-lt"/>
            </a:rPr>
            <a:t> </a:t>
          </a:r>
          <a:r>
            <a:rPr lang="en-US" sz="2000">
              <a:solidFill>
                <a:srgbClr val="800000"/>
              </a:solidFill>
              <a:latin typeface="+mj-lt"/>
            </a:rPr>
            <a:t>Motor</a:t>
          </a:r>
          <a:endParaRPr lang="en-US" sz="2000"/>
        </a:p>
      </dgm:t>
    </dgm:pt>
    <dgm:pt modelId="{78295765-879A-CB42-9F85-7DBC6D5F01D4}" type="parTrans" cxnId="{A82C85DA-1009-1142-ACB1-9CF8BC1D4AD8}">
      <dgm:prSet/>
      <dgm:spPr/>
      <dgm:t>
        <a:bodyPr/>
        <a:lstStyle/>
        <a:p>
          <a:endParaRPr lang="en-US"/>
        </a:p>
      </dgm:t>
    </dgm:pt>
    <dgm:pt modelId="{7F1E61D1-64ED-9E4A-A23C-3BF04622EDB0}" type="sibTrans" cxnId="{A82C85DA-1009-1142-ACB1-9CF8BC1D4AD8}">
      <dgm:prSet/>
      <dgm:spPr/>
      <dgm:t>
        <a:bodyPr/>
        <a:lstStyle/>
        <a:p>
          <a:endParaRPr lang="en-US"/>
        </a:p>
      </dgm:t>
    </dgm:pt>
    <dgm:pt modelId="{191C8DE5-4292-874E-8EB7-D5CF56CDAAC8}" type="pres">
      <dgm:prSet presAssocID="{E25C356E-F7C7-1247-B015-E4C2D7C2FDE3}" presName="diagram" presStyleCnt="0">
        <dgm:presLayoutVars>
          <dgm:dir/>
          <dgm:resizeHandles val="exact"/>
        </dgm:presLayoutVars>
      </dgm:prSet>
      <dgm:spPr/>
      <dgm:t>
        <a:bodyPr/>
        <a:lstStyle/>
        <a:p>
          <a:endParaRPr lang="en-US"/>
        </a:p>
      </dgm:t>
    </dgm:pt>
    <dgm:pt modelId="{F80411D4-186B-0545-A022-DA8E207A01C0}" type="pres">
      <dgm:prSet presAssocID="{FC7C19ED-5BDC-F945-89C3-E1A34E65D0A8}" presName="node" presStyleLbl="node1" presStyleIdx="0" presStyleCnt="3" custScaleY="182041">
        <dgm:presLayoutVars>
          <dgm:bulletEnabled val="1"/>
        </dgm:presLayoutVars>
      </dgm:prSet>
      <dgm:spPr/>
      <dgm:t>
        <a:bodyPr/>
        <a:lstStyle/>
        <a:p>
          <a:endParaRPr lang="en-US"/>
        </a:p>
      </dgm:t>
    </dgm:pt>
    <dgm:pt modelId="{3A746C6D-2BB8-994E-BBDB-DA04A5120122}" type="pres">
      <dgm:prSet presAssocID="{80ED2ECE-BCD8-574E-A0BF-B733FD1E17C8}" presName="sibTrans" presStyleLbl="sibTrans2D1" presStyleIdx="0" presStyleCnt="2"/>
      <dgm:spPr/>
      <dgm:t>
        <a:bodyPr/>
        <a:lstStyle/>
        <a:p>
          <a:endParaRPr lang="en-US"/>
        </a:p>
      </dgm:t>
    </dgm:pt>
    <dgm:pt modelId="{7D2C4F81-ED0D-1048-BFE1-3DAD216EB239}" type="pres">
      <dgm:prSet presAssocID="{80ED2ECE-BCD8-574E-A0BF-B733FD1E17C8}" presName="connectorText" presStyleLbl="sibTrans2D1" presStyleIdx="0" presStyleCnt="2"/>
      <dgm:spPr/>
      <dgm:t>
        <a:bodyPr/>
        <a:lstStyle/>
        <a:p>
          <a:endParaRPr lang="en-US"/>
        </a:p>
      </dgm:t>
    </dgm:pt>
    <dgm:pt modelId="{7CD7C9A9-D808-6A49-8CDB-4C7B05139057}" type="pres">
      <dgm:prSet presAssocID="{6F523569-5CB6-7549-9786-38A3842484A3}" presName="node" presStyleLbl="node1" presStyleIdx="1" presStyleCnt="3" custLinFactNeighborY="-1529">
        <dgm:presLayoutVars>
          <dgm:bulletEnabled val="1"/>
        </dgm:presLayoutVars>
      </dgm:prSet>
      <dgm:spPr/>
      <dgm:t>
        <a:bodyPr/>
        <a:lstStyle/>
        <a:p>
          <a:endParaRPr lang="en-US"/>
        </a:p>
      </dgm:t>
    </dgm:pt>
    <dgm:pt modelId="{4CF8AC4F-1CD0-E746-BA89-C6390410FF7F}" type="pres">
      <dgm:prSet presAssocID="{51AB43F4-7D99-1C40-A871-B18FBF80564D}" presName="sibTrans" presStyleLbl="sibTrans2D1" presStyleIdx="1" presStyleCnt="2"/>
      <dgm:spPr/>
      <dgm:t>
        <a:bodyPr/>
        <a:lstStyle/>
        <a:p>
          <a:endParaRPr lang="en-US"/>
        </a:p>
      </dgm:t>
    </dgm:pt>
    <dgm:pt modelId="{0EED9B7D-09CA-5C49-AC5D-AD1703EBDA06}" type="pres">
      <dgm:prSet presAssocID="{51AB43F4-7D99-1C40-A871-B18FBF80564D}" presName="connectorText" presStyleLbl="sibTrans2D1" presStyleIdx="1" presStyleCnt="2"/>
      <dgm:spPr/>
      <dgm:t>
        <a:bodyPr/>
        <a:lstStyle/>
        <a:p>
          <a:endParaRPr lang="en-US"/>
        </a:p>
      </dgm:t>
    </dgm:pt>
    <dgm:pt modelId="{750C3401-B14F-5841-8A92-B72469B018BC}" type="pres">
      <dgm:prSet presAssocID="{EE89A86E-F220-0E47-B8F2-E4479D95DF06}" presName="node" presStyleLbl="node1" presStyleIdx="2" presStyleCnt="3">
        <dgm:presLayoutVars>
          <dgm:bulletEnabled val="1"/>
        </dgm:presLayoutVars>
      </dgm:prSet>
      <dgm:spPr/>
      <dgm:t>
        <a:bodyPr/>
        <a:lstStyle/>
        <a:p>
          <a:endParaRPr lang="en-US"/>
        </a:p>
      </dgm:t>
    </dgm:pt>
  </dgm:ptLst>
  <dgm:cxnLst>
    <dgm:cxn modelId="{E8B86BD8-08F0-497D-A23C-14CC4803F52E}" type="presOf" srcId="{80ED2ECE-BCD8-574E-A0BF-B733FD1E17C8}" destId="{7D2C4F81-ED0D-1048-BFE1-3DAD216EB239}" srcOrd="1" destOrd="0" presId="urn:microsoft.com/office/officeart/2005/8/layout/process5"/>
    <dgm:cxn modelId="{08EB7127-E524-4D4C-8399-2C1681543BB6}" type="presOf" srcId="{80ED2ECE-BCD8-574E-A0BF-B733FD1E17C8}" destId="{3A746C6D-2BB8-994E-BBDB-DA04A5120122}" srcOrd="0" destOrd="0" presId="urn:microsoft.com/office/officeart/2005/8/layout/process5"/>
    <dgm:cxn modelId="{2A296954-094A-4668-A404-E89DD95A4C58}" type="presOf" srcId="{EE89A86E-F220-0E47-B8F2-E4479D95DF06}" destId="{750C3401-B14F-5841-8A92-B72469B018BC}" srcOrd="0" destOrd="0" presId="urn:microsoft.com/office/officeart/2005/8/layout/process5"/>
    <dgm:cxn modelId="{656F8477-5E3C-4DC9-9721-0E93CB8AA1E4}" type="presOf" srcId="{6F523569-5CB6-7549-9786-38A3842484A3}" destId="{7CD7C9A9-D808-6A49-8CDB-4C7B05139057}" srcOrd="0" destOrd="0" presId="urn:microsoft.com/office/officeart/2005/8/layout/process5"/>
    <dgm:cxn modelId="{D5CDBDF1-CCF7-4EEA-9A96-E42DFA51E9D4}" type="presOf" srcId="{E25C356E-F7C7-1247-B015-E4C2D7C2FDE3}" destId="{191C8DE5-4292-874E-8EB7-D5CF56CDAAC8}" srcOrd="0" destOrd="0" presId="urn:microsoft.com/office/officeart/2005/8/layout/process5"/>
    <dgm:cxn modelId="{C148683C-E42E-7B46-997F-074BE5D4AB9A}" srcId="{E25C356E-F7C7-1247-B015-E4C2D7C2FDE3}" destId="{FC7C19ED-5BDC-F945-89C3-E1A34E65D0A8}" srcOrd="0" destOrd="0" parTransId="{30B30432-D759-534E-B550-7875DF01A48F}" sibTransId="{80ED2ECE-BCD8-574E-A0BF-B733FD1E17C8}"/>
    <dgm:cxn modelId="{12AD44DA-347B-46A4-9FCA-E454BA2920A2}" type="presOf" srcId="{51AB43F4-7D99-1C40-A871-B18FBF80564D}" destId="{0EED9B7D-09CA-5C49-AC5D-AD1703EBDA06}" srcOrd="1" destOrd="0" presId="urn:microsoft.com/office/officeart/2005/8/layout/process5"/>
    <dgm:cxn modelId="{A82C85DA-1009-1142-ACB1-9CF8BC1D4AD8}" srcId="{E25C356E-F7C7-1247-B015-E4C2D7C2FDE3}" destId="{EE89A86E-F220-0E47-B8F2-E4479D95DF06}" srcOrd="2" destOrd="0" parTransId="{78295765-879A-CB42-9F85-7DBC6D5F01D4}" sibTransId="{7F1E61D1-64ED-9E4A-A23C-3BF04622EDB0}"/>
    <dgm:cxn modelId="{3C3794F5-5807-4B3A-8E04-AE8D9AFF5EA9}" type="presOf" srcId="{51AB43F4-7D99-1C40-A871-B18FBF80564D}" destId="{4CF8AC4F-1CD0-E746-BA89-C6390410FF7F}" srcOrd="0" destOrd="0" presId="urn:microsoft.com/office/officeart/2005/8/layout/process5"/>
    <dgm:cxn modelId="{72B55E72-9CD5-3D4E-9208-B0447FD9A2AE}" srcId="{E25C356E-F7C7-1247-B015-E4C2D7C2FDE3}" destId="{6F523569-5CB6-7549-9786-38A3842484A3}" srcOrd="1" destOrd="0" parTransId="{7CD4BF41-86DC-8E4C-9F07-0AE75006D8BC}" sibTransId="{51AB43F4-7D99-1C40-A871-B18FBF80564D}"/>
    <dgm:cxn modelId="{942651CA-81EF-4B7F-A7AA-501E399C288A}" type="presOf" srcId="{FC7C19ED-5BDC-F945-89C3-E1A34E65D0A8}" destId="{F80411D4-186B-0545-A022-DA8E207A01C0}" srcOrd="0" destOrd="0" presId="urn:microsoft.com/office/officeart/2005/8/layout/process5"/>
    <dgm:cxn modelId="{9CFDC38F-B40D-44C6-857A-ACC35E583628}" type="presParOf" srcId="{191C8DE5-4292-874E-8EB7-D5CF56CDAAC8}" destId="{F80411D4-186B-0545-A022-DA8E207A01C0}" srcOrd="0" destOrd="0" presId="urn:microsoft.com/office/officeart/2005/8/layout/process5"/>
    <dgm:cxn modelId="{EC0D867C-FB99-43A6-9C37-2307B66016A4}" type="presParOf" srcId="{191C8DE5-4292-874E-8EB7-D5CF56CDAAC8}" destId="{3A746C6D-2BB8-994E-BBDB-DA04A5120122}" srcOrd="1" destOrd="0" presId="urn:microsoft.com/office/officeart/2005/8/layout/process5"/>
    <dgm:cxn modelId="{F16FD60B-4395-4EEF-AAA0-F19BC8CF09B1}" type="presParOf" srcId="{3A746C6D-2BB8-994E-BBDB-DA04A5120122}" destId="{7D2C4F81-ED0D-1048-BFE1-3DAD216EB239}" srcOrd="0" destOrd="0" presId="urn:microsoft.com/office/officeart/2005/8/layout/process5"/>
    <dgm:cxn modelId="{54D48C1C-FDFD-4F0B-9866-098DBC098CEE}" type="presParOf" srcId="{191C8DE5-4292-874E-8EB7-D5CF56CDAAC8}" destId="{7CD7C9A9-D808-6A49-8CDB-4C7B05139057}" srcOrd="2" destOrd="0" presId="urn:microsoft.com/office/officeart/2005/8/layout/process5"/>
    <dgm:cxn modelId="{5280E28B-3499-42D8-A5A0-F09123CC6447}" type="presParOf" srcId="{191C8DE5-4292-874E-8EB7-D5CF56CDAAC8}" destId="{4CF8AC4F-1CD0-E746-BA89-C6390410FF7F}" srcOrd="3" destOrd="0" presId="urn:microsoft.com/office/officeart/2005/8/layout/process5"/>
    <dgm:cxn modelId="{DF248806-2B2A-404E-9610-DCA7EA9E45C3}" type="presParOf" srcId="{4CF8AC4F-1CD0-E746-BA89-C6390410FF7F}" destId="{0EED9B7D-09CA-5C49-AC5D-AD1703EBDA06}" srcOrd="0" destOrd="0" presId="urn:microsoft.com/office/officeart/2005/8/layout/process5"/>
    <dgm:cxn modelId="{3CD2AE79-539F-45E2-AA29-FA04525FC10F}" type="presParOf" srcId="{191C8DE5-4292-874E-8EB7-D5CF56CDAAC8}" destId="{750C3401-B14F-5841-8A92-B72469B018BC}"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5C356E-F7C7-1247-B015-E4C2D7C2FDE3}"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6F523569-5CB6-7549-9786-38A3842484A3}">
      <dgm:prSet phldrT="[Text]" custT="1"/>
      <dgm:spPr>
        <a:solidFill>
          <a:srgbClr val="FF9B4A"/>
        </a:solidFill>
        <a:ln w="25400">
          <a:solidFill>
            <a:srgbClr val="800000"/>
          </a:solidFill>
        </a:ln>
      </dgm:spPr>
      <dgm:t>
        <a:bodyPr/>
        <a:lstStyle/>
        <a:p>
          <a:r>
            <a:rPr lang="en-US" sz="3300">
              <a:solidFill>
                <a:srgbClr val="800000"/>
              </a:solidFill>
              <a:latin typeface="+mj-lt"/>
            </a:rPr>
            <a:t> </a:t>
          </a:r>
          <a:r>
            <a:rPr lang="en-US" sz="2000">
              <a:solidFill>
                <a:srgbClr val="800000"/>
              </a:solidFill>
              <a:latin typeface="+mj-lt"/>
            </a:rPr>
            <a:t>Driver</a:t>
          </a:r>
          <a:endParaRPr lang="en-US" sz="2000"/>
        </a:p>
      </dgm:t>
    </dgm:pt>
    <dgm:pt modelId="{7CD4BF41-86DC-8E4C-9F07-0AE75006D8BC}" type="parTrans" cxnId="{72B55E72-9CD5-3D4E-9208-B0447FD9A2AE}">
      <dgm:prSet/>
      <dgm:spPr/>
      <dgm:t>
        <a:bodyPr/>
        <a:lstStyle/>
        <a:p>
          <a:endParaRPr lang="en-US"/>
        </a:p>
      </dgm:t>
    </dgm:pt>
    <dgm:pt modelId="{51AB43F4-7D99-1C40-A871-B18FBF80564D}" type="sibTrans" cxnId="{72B55E72-9CD5-3D4E-9208-B0447FD9A2AE}">
      <dgm:prSet/>
      <dgm:spPr>
        <a:solidFill>
          <a:srgbClr val="800000"/>
        </a:solidFill>
      </dgm:spPr>
      <dgm:t>
        <a:bodyPr/>
        <a:lstStyle/>
        <a:p>
          <a:endParaRPr lang="en-US"/>
        </a:p>
      </dgm:t>
    </dgm:pt>
    <dgm:pt modelId="{EE89A86E-F220-0E47-B8F2-E4479D95DF06}">
      <dgm:prSet phldrT="[Text]" custT="1"/>
      <dgm:spPr>
        <a:solidFill>
          <a:srgbClr val="FF9B4A"/>
        </a:solidFill>
        <a:ln w="25400">
          <a:solidFill>
            <a:srgbClr val="800000"/>
          </a:solidFill>
        </a:ln>
      </dgm:spPr>
      <dgm:t>
        <a:bodyPr/>
        <a:lstStyle/>
        <a:p>
          <a:r>
            <a:rPr lang="en-US" sz="3200">
              <a:solidFill>
                <a:srgbClr val="800000"/>
              </a:solidFill>
              <a:latin typeface="+mj-lt"/>
            </a:rPr>
            <a:t> </a:t>
          </a:r>
          <a:r>
            <a:rPr lang="en-US" sz="2000">
              <a:solidFill>
                <a:srgbClr val="800000"/>
              </a:solidFill>
              <a:latin typeface="+mj-lt"/>
            </a:rPr>
            <a:t>Motor</a:t>
          </a:r>
          <a:endParaRPr lang="en-US" sz="2000"/>
        </a:p>
      </dgm:t>
    </dgm:pt>
    <dgm:pt modelId="{78295765-879A-CB42-9F85-7DBC6D5F01D4}" type="parTrans" cxnId="{A82C85DA-1009-1142-ACB1-9CF8BC1D4AD8}">
      <dgm:prSet/>
      <dgm:spPr/>
      <dgm:t>
        <a:bodyPr/>
        <a:lstStyle/>
        <a:p>
          <a:endParaRPr lang="en-US"/>
        </a:p>
      </dgm:t>
    </dgm:pt>
    <dgm:pt modelId="{7F1E61D1-64ED-9E4A-A23C-3BF04622EDB0}" type="sibTrans" cxnId="{A82C85DA-1009-1142-ACB1-9CF8BC1D4AD8}">
      <dgm:prSet/>
      <dgm:spPr>
        <a:solidFill>
          <a:srgbClr val="800000"/>
        </a:solidFill>
      </dgm:spPr>
      <dgm:t>
        <a:bodyPr/>
        <a:lstStyle/>
        <a:p>
          <a:endParaRPr lang="en-US"/>
        </a:p>
      </dgm:t>
    </dgm:pt>
    <dgm:pt modelId="{5396EF8B-D2C0-D24E-B0F9-3C77DDED15BF}">
      <dgm:prSet phldrT="[Text]" custT="1"/>
      <dgm:spPr>
        <a:solidFill>
          <a:srgbClr val="FF9B4A"/>
        </a:solidFill>
        <a:ln w="25400">
          <a:solidFill>
            <a:srgbClr val="800000"/>
          </a:solidFill>
        </a:ln>
      </dgm:spPr>
      <dgm:t>
        <a:bodyPr/>
        <a:lstStyle/>
        <a:p>
          <a:r>
            <a:rPr lang="en-US" sz="1600">
              <a:solidFill>
                <a:srgbClr val="800000"/>
              </a:solidFill>
              <a:latin typeface="+mj-lt"/>
            </a:rPr>
            <a:t>Feedback Control</a:t>
          </a:r>
        </a:p>
      </dgm:t>
    </dgm:pt>
    <dgm:pt modelId="{BEA46F13-CEC4-4543-A40C-F359B05AC603}" type="sibTrans" cxnId="{19AC5BFB-2B4A-8B4F-825A-09BF2E66B899}">
      <dgm:prSet/>
      <dgm:spPr>
        <a:solidFill>
          <a:srgbClr val="800000"/>
        </a:solidFill>
      </dgm:spPr>
      <dgm:t>
        <a:bodyPr/>
        <a:lstStyle/>
        <a:p>
          <a:endParaRPr lang="en-US"/>
        </a:p>
      </dgm:t>
    </dgm:pt>
    <dgm:pt modelId="{F2A0EE7F-8F0F-5D45-A533-00335C4C5C41}" type="parTrans" cxnId="{19AC5BFB-2B4A-8B4F-825A-09BF2E66B899}">
      <dgm:prSet/>
      <dgm:spPr/>
      <dgm:t>
        <a:bodyPr/>
        <a:lstStyle/>
        <a:p>
          <a:endParaRPr lang="en-US"/>
        </a:p>
      </dgm:t>
    </dgm:pt>
    <dgm:pt modelId="{7A9AFDF2-89B5-5A40-99E0-E600958AE5E4}">
      <dgm:prSet phldrT="[Text]" phldr="1"/>
      <dgm:spPr>
        <a:noFill/>
      </dgm:spPr>
      <dgm:t>
        <a:bodyPr/>
        <a:lstStyle/>
        <a:p>
          <a:endParaRPr lang="en-US"/>
        </a:p>
      </dgm:t>
    </dgm:pt>
    <dgm:pt modelId="{6BBE1872-11A8-A442-8D26-D1BDBE6162F5}" type="sibTrans" cxnId="{F77C922A-5DA7-AB49-9CE7-2C43DBA1887E}">
      <dgm:prSet/>
      <dgm:spPr/>
      <dgm:t>
        <a:bodyPr/>
        <a:lstStyle/>
        <a:p>
          <a:endParaRPr lang="en-US"/>
        </a:p>
      </dgm:t>
    </dgm:pt>
    <dgm:pt modelId="{D61C6916-4564-D24D-9E36-C5707D9898C9}" type="parTrans" cxnId="{F77C922A-5DA7-AB49-9CE7-2C43DBA1887E}">
      <dgm:prSet/>
      <dgm:spPr/>
      <dgm:t>
        <a:bodyPr/>
        <a:lstStyle/>
        <a:p>
          <a:endParaRPr lang="en-US"/>
        </a:p>
      </dgm:t>
    </dgm:pt>
    <dgm:pt modelId="{4CE476BD-C8E5-0840-9B50-1331D5B69229}">
      <dgm:prSet phldrT="[Text]" custT="1"/>
      <dgm:spPr>
        <a:solidFill>
          <a:srgbClr val="FF9B4A"/>
        </a:solidFill>
        <a:ln w="25400">
          <a:solidFill>
            <a:srgbClr val="800000"/>
          </a:solidFill>
        </a:ln>
      </dgm:spPr>
      <dgm:t>
        <a:bodyPr/>
        <a:lstStyle/>
        <a:p>
          <a:r>
            <a:rPr lang="en-US" sz="2000">
              <a:solidFill>
                <a:srgbClr val="800000"/>
              </a:solidFill>
              <a:latin typeface="+mj-lt"/>
            </a:rPr>
            <a:t>Closed Loop Controller Unit</a:t>
          </a:r>
        </a:p>
      </dgm:t>
    </dgm:pt>
    <dgm:pt modelId="{E6875291-DFA4-754C-85A8-42FE9747DF40}" type="sibTrans" cxnId="{3F0BAC8C-9A69-F945-A9C4-02905DAA3E67}">
      <dgm:prSet/>
      <dgm:spPr>
        <a:solidFill>
          <a:srgbClr val="800000"/>
        </a:solidFill>
      </dgm:spPr>
      <dgm:t>
        <a:bodyPr/>
        <a:lstStyle/>
        <a:p>
          <a:endParaRPr lang="en-US"/>
        </a:p>
      </dgm:t>
    </dgm:pt>
    <dgm:pt modelId="{B2E43362-4EBD-C749-939F-ACA76F5DF160}" type="parTrans" cxnId="{3F0BAC8C-9A69-F945-A9C4-02905DAA3E67}">
      <dgm:prSet/>
      <dgm:spPr/>
      <dgm:t>
        <a:bodyPr/>
        <a:lstStyle/>
        <a:p>
          <a:endParaRPr lang="en-US"/>
        </a:p>
      </dgm:t>
    </dgm:pt>
    <dgm:pt modelId="{191C8DE5-4292-874E-8EB7-D5CF56CDAAC8}" type="pres">
      <dgm:prSet presAssocID="{E25C356E-F7C7-1247-B015-E4C2D7C2FDE3}" presName="diagram" presStyleCnt="0">
        <dgm:presLayoutVars>
          <dgm:dir/>
          <dgm:resizeHandles val="exact"/>
        </dgm:presLayoutVars>
      </dgm:prSet>
      <dgm:spPr/>
      <dgm:t>
        <a:bodyPr/>
        <a:lstStyle/>
        <a:p>
          <a:endParaRPr lang="en-US"/>
        </a:p>
      </dgm:t>
    </dgm:pt>
    <dgm:pt modelId="{FF7363F7-16F3-B249-8EDF-CCABB8E2631F}" type="pres">
      <dgm:prSet presAssocID="{4CE476BD-C8E5-0840-9B50-1331D5B69229}" presName="node" presStyleLbl="node1" presStyleIdx="0" presStyleCnt="5" custScaleX="118618" custScaleY="213300" custLinFactNeighborX="-15530">
        <dgm:presLayoutVars>
          <dgm:bulletEnabled val="1"/>
        </dgm:presLayoutVars>
      </dgm:prSet>
      <dgm:spPr/>
      <dgm:t>
        <a:bodyPr/>
        <a:lstStyle/>
        <a:p>
          <a:endParaRPr lang="en-US"/>
        </a:p>
      </dgm:t>
    </dgm:pt>
    <dgm:pt modelId="{1A168C30-ED28-9944-8436-74810417A460}" type="pres">
      <dgm:prSet presAssocID="{E6875291-DFA4-754C-85A8-42FE9747DF40}" presName="sibTrans" presStyleLbl="sibTrans2D1" presStyleIdx="0" presStyleCnt="4"/>
      <dgm:spPr/>
      <dgm:t>
        <a:bodyPr/>
        <a:lstStyle/>
        <a:p>
          <a:endParaRPr lang="en-US"/>
        </a:p>
      </dgm:t>
    </dgm:pt>
    <dgm:pt modelId="{698F0CE8-A926-CD46-9FA4-3F8FA5B0ECF7}" type="pres">
      <dgm:prSet presAssocID="{E6875291-DFA4-754C-85A8-42FE9747DF40}" presName="connectorText" presStyleLbl="sibTrans2D1" presStyleIdx="0" presStyleCnt="4"/>
      <dgm:spPr/>
      <dgm:t>
        <a:bodyPr/>
        <a:lstStyle/>
        <a:p>
          <a:endParaRPr lang="en-US"/>
        </a:p>
      </dgm:t>
    </dgm:pt>
    <dgm:pt modelId="{7CD7C9A9-D808-6A49-8CDB-4C7B05139057}" type="pres">
      <dgm:prSet presAssocID="{6F523569-5CB6-7549-9786-38A3842484A3}" presName="node" presStyleLbl="node1" presStyleIdx="1" presStyleCnt="5" custLinFactNeighborX="-1204">
        <dgm:presLayoutVars>
          <dgm:bulletEnabled val="1"/>
        </dgm:presLayoutVars>
      </dgm:prSet>
      <dgm:spPr/>
      <dgm:t>
        <a:bodyPr/>
        <a:lstStyle/>
        <a:p>
          <a:endParaRPr lang="en-US"/>
        </a:p>
      </dgm:t>
    </dgm:pt>
    <dgm:pt modelId="{4CF8AC4F-1CD0-E746-BA89-C6390410FF7F}" type="pres">
      <dgm:prSet presAssocID="{51AB43F4-7D99-1C40-A871-B18FBF80564D}" presName="sibTrans" presStyleLbl="sibTrans2D1" presStyleIdx="1" presStyleCnt="4"/>
      <dgm:spPr/>
      <dgm:t>
        <a:bodyPr/>
        <a:lstStyle/>
        <a:p>
          <a:endParaRPr lang="en-US"/>
        </a:p>
      </dgm:t>
    </dgm:pt>
    <dgm:pt modelId="{0EED9B7D-09CA-5C49-AC5D-AD1703EBDA06}" type="pres">
      <dgm:prSet presAssocID="{51AB43F4-7D99-1C40-A871-B18FBF80564D}" presName="connectorText" presStyleLbl="sibTrans2D1" presStyleIdx="1" presStyleCnt="4"/>
      <dgm:spPr/>
      <dgm:t>
        <a:bodyPr/>
        <a:lstStyle/>
        <a:p>
          <a:endParaRPr lang="en-US"/>
        </a:p>
      </dgm:t>
    </dgm:pt>
    <dgm:pt modelId="{750C3401-B14F-5841-8A92-B72469B018BC}" type="pres">
      <dgm:prSet presAssocID="{EE89A86E-F220-0E47-B8F2-E4479D95DF06}" presName="node" presStyleLbl="node1" presStyleIdx="2" presStyleCnt="5" custLinFactNeighborX="26299">
        <dgm:presLayoutVars>
          <dgm:bulletEnabled val="1"/>
        </dgm:presLayoutVars>
      </dgm:prSet>
      <dgm:spPr/>
      <dgm:t>
        <a:bodyPr/>
        <a:lstStyle/>
        <a:p>
          <a:endParaRPr lang="en-US"/>
        </a:p>
      </dgm:t>
    </dgm:pt>
    <dgm:pt modelId="{C88C547E-002D-3E46-A277-CB232F493F1A}" type="pres">
      <dgm:prSet presAssocID="{7F1E61D1-64ED-9E4A-A23C-3BF04622EDB0}" presName="sibTrans" presStyleLbl="sibTrans2D1" presStyleIdx="2" presStyleCnt="4" custLinFactX="32174" custLinFactNeighborX="100000" custLinFactNeighborY="29288"/>
      <dgm:spPr/>
      <dgm:t>
        <a:bodyPr/>
        <a:lstStyle/>
        <a:p>
          <a:endParaRPr lang="en-US"/>
        </a:p>
      </dgm:t>
    </dgm:pt>
    <dgm:pt modelId="{0E9F5839-98FF-284D-8B05-F73F97AFB698}" type="pres">
      <dgm:prSet presAssocID="{7F1E61D1-64ED-9E4A-A23C-3BF04622EDB0}" presName="connectorText" presStyleLbl="sibTrans2D1" presStyleIdx="2" presStyleCnt="4"/>
      <dgm:spPr/>
      <dgm:t>
        <a:bodyPr/>
        <a:lstStyle/>
        <a:p>
          <a:endParaRPr lang="en-US"/>
        </a:p>
      </dgm:t>
    </dgm:pt>
    <dgm:pt modelId="{87E86DFB-26C8-9F45-A49A-03CCC7406415}" type="pres">
      <dgm:prSet presAssocID="{5396EF8B-D2C0-D24E-B0F9-3C77DDED15BF}" presName="node" presStyleLbl="node1" presStyleIdx="3" presStyleCnt="5" custScaleX="116284" custScaleY="71662" custLinFactNeighborX="-71363" custLinFactNeighborY="-48278">
        <dgm:presLayoutVars>
          <dgm:bulletEnabled val="1"/>
        </dgm:presLayoutVars>
      </dgm:prSet>
      <dgm:spPr/>
      <dgm:t>
        <a:bodyPr/>
        <a:lstStyle/>
        <a:p>
          <a:endParaRPr lang="en-US"/>
        </a:p>
      </dgm:t>
    </dgm:pt>
    <dgm:pt modelId="{9388A402-E234-EC4C-AFA1-855BE0CC3F8F}" type="pres">
      <dgm:prSet presAssocID="{BEA46F13-CEC4-4543-A40C-F359B05AC603}" presName="sibTrans" presStyleLbl="sibTrans2D1" presStyleIdx="3" presStyleCnt="4" custScaleX="104010" custScaleY="134557" custLinFactNeighborX="-62852" custLinFactNeighborY="38344"/>
      <dgm:spPr/>
      <dgm:t>
        <a:bodyPr/>
        <a:lstStyle/>
        <a:p>
          <a:endParaRPr lang="en-US"/>
        </a:p>
      </dgm:t>
    </dgm:pt>
    <dgm:pt modelId="{604FE67E-AAAC-6C46-A529-F539CCC0E75E}" type="pres">
      <dgm:prSet presAssocID="{BEA46F13-CEC4-4543-A40C-F359B05AC603}" presName="connectorText" presStyleLbl="sibTrans2D1" presStyleIdx="3" presStyleCnt="4"/>
      <dgm:spPr/>
      <dgm:t>
        <a:bodyPr/>
        <a:lstStyle/>
        <a:p>
          <a:endParaRPr lang="en-US"/>
        </a:p>
      </dgm:t>
    </dgm:pt>
    <dgm:pt modelId="{4FAED23F-9217-DB4A-BB95-CCC4E535B85E}" type="pres">
      <dgm:prSet presAssocID="{7A9AFDF2-89B5-5A40-99E0-E600958AE5E4}" presName="node" presStyleLbl="node1" presStyleIdx="4" presStyleCnt="5" custScaleX="14955" custScaleY="18575" custLinFactX="-3707" custLinFactY="-8975" custLinFactNeighborX="-100000" custLinFactNeighborY="-100000">
        <dgm:presLayoutVars>
          <dgm:bulletEnabled val="1"/>
        </dgm:presLayoutVars>
      </dgm:prSet>
      <dgm:spPr/>
      <dgm:t>
        <a:bodyPr/>
        <a:lstStyle/>
        <a:p>
          <a:endParaRPr lang="en-US"/>
        </a:p>
      </dgm:t>
    </dgm:pt>
  </dgm:ptLst>
  <dgm:cxnLst>
    <dgm:cxn modelId="{9F59290C-4852-46D7-B61D-150BA7B90A69}" type="presOf" srcId="{E25C356E-F7C7-1247-B015-E4C2D7C2FDE3}" destId="{191C8DE5-4292-874E-8EB7-D5CF56CDAAC8}" srcOrd="0" destOrd="0" presId="urn:microsoft.com/office/officeart/2005/8/layout/process5"/>
    <dgm:cxn modelId="{DCC2A49D-41B8-4D2B-A4E9-34CA9C939A66}" type="presOf" srcId="{E6875291-DFA4-754C-85A8-42FE9747DF40}" destId="{698F0CE8-A926-CD46-9FA4-3F8FA5B0ECF7}" srcOrd="1" destOrd="0" presId="urn:microsoft.com/office/officeart/2005/8/layout/process5"/>
    <dgm:cxn modelId="{55BB14C3-FACF-4EC4-8919-3688F42FF96B}" type="presOf" srcId="{7A9AFDF2-89B5-5A40-99E0-E600958AE5E4}" destId="{4FAED23F-9217-DB4A-BB95-CCC4E535B85E}" srcOrd="0" destOrd="0" presId="urn:microsoft.com/office/officeart/2005/8/layout/process5"/>
    <dgm:cxn modelId="{3B988262-3F18-4EEE-BC66-EF244616FB29}" type="presOf" srcId="{5396EF8B-D2C0-D24E-B0F9-3C77DDED15BF}" destId="{87E86DFB-26C8-9F45-A49A-03CCC7406415}" srcOrd="0" destOrd="0" presId="urn:microsoft.com/office/officeart/2005/8/layout/process5"/>
    <dgm:cxn modelId="{CAADB96C-B16B-4F81-A01A-4850910800BB}" type="presOf" srcId="{BEA46F13-CEC4-4543-A40C-F359B05AC603}" destId="{9388A402-E234-EC4C-AFA1-855BE0CC3F8F}" srcOrd="0" destOrd="0" presId="urn:microsoft.com/office/officeart/2005/8/layout/process5"/>
    <dgm:cxn modelId="{3F0BAC8C-9A69-F945-A9C4-02905DAA3E67}" srcId="{E25C356E-F7C7-1247-B015-E4C2D7C2FDE3}" destId="{4CE476BD-C8E5-0840-9B50-1331D5B69229}" srcOrd="0" destOrd="0" parTransId="{B2E43362-4EBD-C749-939F-ACA76F5DF160}" sibTransId="{E6875291-DFA4-754C-85A8-42FE9747DF40}"/>
    <dgm:cxn modelId="{6E35B7F2-393F-40AB-9355-1644E22E4578}" type="presOf" srcId="{51AB43F4-7D99-1C40-A871-B18FBF80564D}" destId="{0EED9B7D-09CA-5C49-AC5D-AD1703EBDA06}" srcOrd="1" destOrd="0" presId="urn:microsoft.com/office/officeart/2005/8/layout/process5"/>
    <dgm:cxn modelId="{65492309-1645-4E08-98C1-1929BC3C9C5E}" type="presOf" srcId="{BEA46F13-CEC4-4543-A40C-F359B05AC603}" destId="{604FE67E-AAAC-6C46-A529-F539CCC0E75E}" srcOrd="1" destOrd="0" presId="urn:microsoft.com/office/officeart/2005/8/layout/process5"/>
    <dgm:cxn modelId="{B9492803-E687-400C-8B7C-317B33C592CA}" type="presOf" srcId="{4CE476BD-C8E5-0840-9B50-1331D5B69229}" destId="{FF7363F7-16F3-B249-8EDF-CCABB8E2631F}" srcOrd="0" destOrd="0" presId="urn:microsoft.com/office/officeart/2005/8/layout/process5"/>
    <dgm:cxn modelId="{BC5434DF-284F-4969-8159-C573B6277C0D}" type="presOf" srcId="{EE89A86E-F220-0E47-B8F2-E4479D95DF06}" destId="{750C3401-B14F-5841-8A92-B72469B018BC}" srcOrd="0" destOrd="0" presId="urn:microsoft.com/office/officeart/2005/8/layout/process5"/>
    <dgm:cxn modelId="{66FEC55C-DA2A-42F8-81AD-1DCC54865C29}" type="presOf" srcId="{7F1E61D1-64ED-9E4A-A23C-3BF04622EDB0}" destId="{0E9F5839-98FF-284D-8B05-F73F97AFB698}" srcOrd="1" destOrd="0" presId="urn:microsoft.com/office/officeart/2005/8/layout/process5"/>
    <dgm:cxn modelId="{FE31C7C6-4E58-4E9A-868B-DA302A1E7F69}" type="presOf" srcId="{6F523569-5CB6-7549-9786-38A3842484A3}" destId="{7CD7C9A9-D808-6A49-8CDB-4C7B05139057}" srcOrd="0" destOrd="0" presId="urn:microsoft.com/office/officeart/2005/8/layout/process5"/>
    <dgm:cxn modelId="{998F15FA-FA1F-417F-B1D5-DD838837B188}" type="presOf" srcId="{51AB43F4-7D99-1C40-A871-B18FBF80564D}" destId="{4CF8AC4F-1CD0-E746-BA89-C6390410FF7F}" srcOrd="0" destOrd="0" presId="urn:microsoft.com/office/officeart/2005/8/layout/process5"/>
    <dgm:cxn modelId="{5EC97C61-C536-4699-B70E-8E43FC08EED3}" type="presOf" srcId="{7F1E61D1-64ED-9E4A-A23C-3BF04622EDB0}" destId="{C88C547E-002D-3E46-A277-CB232F493F1A}" srcOrd="0" destOrd="0" presId="urn:microsoft.com/office/officeart/2005/8/layout/process5"/>
    <dgm:cxn modelId="{A82C85DA-1009-1142-ACB1-9CF8BC1D4AD8}" srcId="{E25C356E-F7C7-1247-B015-E4C2D7C2FDE3}" destId="{EE89A86E-F220-0E47-B8F2-E4479D95DF06}" srcOrd="2" destOrd="0" parTransId="{78295765-879A-CB42-9F85-7DBC6D5F01D4}" sibTransId="{7F1E61D1-64ED-9E4A-A23C-3BF04622EDB0}"/>
    <dgm:cxn modelId="{F77C922A-5DA7-AB49-9CE7-2C43DBA1887E}" srcId="{E25C356E-F7C7-1247-B015-E4C2D7C2FDE3}" destId="{7A9AFDF2-89B5-5A40-99E0-E600958AE5E4}" srcOrd="4" destOrd="0" parTransId="{D61C6916-4564-D24D-9E36-C5707D9898C9}" sibTransId="{6BBE1872-11A8-A442-8D26-D1BDBE6162F5}"/>
    <dgm:cxn modelId="{72B55E72-9CD5-3D4E-9208-B0447FD9A2AE}" srcId="{E25C356E-F7C7-1247-B015-E4C2D7C2FDE3}" destId="{6F523569-5CB6-7549-9786-38A3842484A3}" srcOrd="1" destOrd="0" parTransId="{7CD4BF41-86DC-8E4C-9F07-0AE75006D8BC}" sibTransId="{51AB43F4-7D99-1C40-A871-B18FBF80564D}"/>
    <dgm:cxn modelId="{19AC5BFB-2B4A-8B4F-825A-09BF2E66B899}" srcId="{E25C356E-F7C7-1247-B015-E4C2D7C2FDE3}" destId="{5396EF8B-D2C0-D24E-B0F9-3C77DDED15BF}" srcOrd="3" destOrd="0" parTransId="{F2A0EE7F-8F0F-5D45-A533-00335C4C5C41}" sibTransId="{BEA46F13-CEC4-4543-A40C-F359B05AC603}"/>
    <dgm:cxn modelId="{A372EE4C-D9D0-4069-91A6-29354B65FC6B}" type="presOf" srcId="{E6875291-DFA4-754C-85A8-42FE9747DF40}" destId="{1A168C30-ED28-9944-8436-74810417A460}" srcOrd="0" destOrd="0" presId="urn:microsoft.com/office/officeart/2005/8/layout/process5"/>
    <dgm:cxn modelId="{F1F05571-8EB2-453E-87B3-B82EA9D08159}" type="presParOf" srcId="{191C8DE5-4292-874E-8EB7-D5CF56CDAAC8}" destId="{FF7363F7-16F3-B249-8EDF-CCABB8E2631F}" srcOrd="0" destOrd="0" presId="urn:microsoft.com/office/officeart/2005/8/layout/process5"/>
    <dgm:cxn modelId="{4B4A3D33-0D37-49BC-92D5-AF438BCA1F69}" type="presParOf" srcId="{191C8DE5-4292-874E-8EB7-D5CF56CDAAC8}" destId="{1A168C30-ED28-9944-8436-74810417A460}" srcOrd="1" destOrd="0" presId="urn:microsoft.com/office/officeart/2005/8/layout/process5"/>
    <dgm:cxn modelId="{B55E6C22-29D5-4112-AD78-9928D5962D7B}" type="presParOf" srcId="{1A168C30-ED28-9944-8436-74810417A460}" destId="{698F0CE8-A926-CD46-9FA4-3F8FA5B0ECF7}" srcOrd="0" destOrd="0" presId="urn:microsoft.com/office/officeart/2005/8/layout/process5"/>
    <dgm:cxn modelId="{7B0D4A29-3EDB-4441-9DC1-EDF9ABE7BDA5}" type="presParOf" srcId="{191C8DE5-4292-874E-8EB7-D5CF56CDAAC8}" destId="{7CD7C9A9-D808-6A49-8CDB-4C7B05139057}" srcOrd="2" destOrd="0" presId="urn:microsoft.com/office/officeart/2005/8/layout/process5"/>
    <dgm:cxn modelId="{8B664B77-7FE3-44C3-965C-845239618A59}" type="presParOf" srcId="{191C8DE5-4292-874E-8EB7-D5CF56CDAAC8}" destId="{4CF8AC4F-1CD0-E746-BA89-C6390410FF7F}" srcOrd="3" destOrd="0" presId="urn:microsoft.com/office/officeart/2005/8/layout/process5"/>
    <dgm:cxn modelId="{23C529C8-4CF8-4283-AF0F-FC5350898414}" type="presParOf" srcId="{4CF8AC4F-1CD0-E746-BA89-C6390410FF7F}" destId="{0EED9B7D-09CA-5C49-AC5D-AD1703EBDA06}" srcOrd="0" destOrd="0" presId="urn:microsoft.com/office/officeart/2005/8/layout/process5"/>
    <dgm:cxn modelId="{4B7BE131-2D27-4D41-8B89-E1FF7F5C1A4E}" type="presParOf" srcId="{191C8DE5-4292-874E-8EB7-D5CF56CDAAC8}" destId="{750C3401-B14F-5841-8A92-B72469B018BC}" srcOrd="4" destOrd="0" presId="urn:microsoft.com/office/officeart/2005/8/layout/process5"/>
    <dgm:cxn modelId="{048823BE-1FB0-46C7-A240-E5FDB865A638}" type="presParOf" srcId="{191C8DE5-4292-874E-8EB7-D5CF56CDAAC8}" destId="{C88C547E-002D-3E46-A277-CB232F493F1A}" srcOrd="5" destOrd="0" presId="urn:microsoft.com/office/officeart/2005/8/layout/process5"/>
    <dgm:cxn modelId="{B9DE668F-9241-4184-A8E4-54E9B0F8CEB6}" type="presParOf" srcId="{C88C547E-002D-3E46-A277-CB232F493F1A}" destId="{0E9F5839-98FF-284D-8B05-F73F97AFB698}" srcOrd="0" destOrd="0" presId="urn:microsoft.com/office/officeart/2005/8/layout/process5"/>
    <dgm:cxn modelId="{EAA9E89B-9325-4A4F-B638-3A15E10AF65D}" type="presParOf" srcId="{191C8DE5-4292-874E-8EB7-D5CF56CDAAC8}" destId="{87E86DFB-26C8-9F45-A49A-03CCC7406415}" srcOrd="6" destOrd="0" presId="urn:microsoft.com/office/officeart/2005/8/layout/process5"/>
    <dgm:cxn modelId="{4533F8E8-6E2A-4339-B8AA-752C50F54260}" type="presParOf" srcId="{191C8DE5-4292-874E-8EB7-D5CF56CDAAC8}" destId="{9388A402-E234-EC4C-AFA1-855BE0CC3F8F}" srcOrd="7" destOrd="0" presId="urn:microsoft.com/office/officeart/2005/8/layout/process5"/>
    <dgm:cxn modelId="{BC924470-81FE-4A46-A442-9453338BEA88}" type="presParOf" srcId="{9388A402-E234-EC4C-AFA1-855BE0CC3F8F}" destId="{604FE67E-AAAC-6C46-A529-F539CCC0E75E}" srcOrd="0" destOrd="0" presId="urn:microsoft.com/office/officeart/2005/8/layout/process5"/>
    <dgm:cxn modelId="{EE9D3C93-608E-408A-B67F-1072EDED9D9E}" type="presParOf" srcId="{191C8DE5-4292-874E-8EB7-D5CF56CDAAC8}" destId="{4FAED23F-9217-DB4A-BB95-CCC4E535B85E}" srcOrd="8" destOrd="0" presId="urn:microsoft.com/office/officeart/2005/8/layout/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687A56-AE7C-A04E-AA07-973D4FF45AD2}" type="doc">
      <dgm:prSet loTypeId="urn:microsoft.com/office/officeart/2005/8/layout/radial5" loCatId="relationship" qsTypeId="urn:microsoft.com/office/officeart/2005/8/quickstyle/simple4" qsCatId="simple" csTypeId="urn:microsoft.com/office/officeart/2005/8/colors/accent1_2" csCatId="accent1" phldr="1"/>
      <dgm:spPr/>
      <dgm:t>
        <a:bodyPr/>
        <a:lstStyle/>
        <a:p>
          <a:endParaRPr lang="en-US"/>
        </a:p>
      </dgm:t>
    </dgm:pt>
    <dgm:pt modelId="{736060BB-58ED-F345-A517-49C20588AD84}">
      <dgm:prSet phldrT="[Text]" custT="1"/>
      <dgm:spPr>
        <a:solidFill>
          <a:srgbClr val="FF9B4A"/>
        </a:solidFill>
        <a:ln w="25400">
          <a:solidFill>
            <a:srgbClr val="800000"/>
          </a:solidFill>
        </a:ln>
      </dgm:spPr>
      <dgm:t>
        <a:bodyPr/>
        <a:lstStyle/>
        <a:p>
          <a:r>
            <a:rPr lang="en-US" sz="2000">
              <a:solidFill>
                <a:srgbClr val="800000"/>
              </a:solidFill>
            </a:rPr>
            <a:t>Engineering Tolerances</a:t>
          </a:r>
        </a:p>
      </dgm:t>
    </dgm:pt>
    <dgm:pt modelId="{16F5383E-6BBA-1841-BD6C-4F3D28E779B1}" type="parTrans" cxnId="{FFBA5F1A-CE6D-F548-AE1E-AD46523800C7}">
      <dgm:prSet/>
      <dgm:spPr/>
      <dgm:t>
        <a:bodyPr/>
        <a:lstStyle/>
        <a:p>
          <a:endParaRPr lang="en-US"/>
        </a:p>
      </dgm:t>
    </dgm:pt>
    <dgm:pt modelId="{04A7631F-86E6-A544-9649-3853E00A0579}" type="sibTrans" cxnId="{FFBA5F1A-CE6D-F548-AE1E-AD46523800C7}">
      <dgm:prSet/>
      <dgm:spPr/>
      <dgm:t>
        <a:bodyPr/>
        <a:lstStyle/>
        <a:p>
          <a:endParaRPr lang="en-US"/>
        </a:p>
      </dgm:t>
    </dgm:pt>
    <dgm:pt modelId="{004BF1D4-86BE-DA47-A011-15024A8EC303}">
      <dgm:prSet phldrT="[Text]" custT="1"/>
      <dgm:spPr>
        <a:solidFill>
          <a:srgbClr val="FF9B4A">
            <a:alpha val="80000"/>
          </a:srgbClr>
        </a:solidFill>
      </dgm:spPr>
      <dgm:t>
        <a:bodyPr/>
        <a:lstStyle/>
        <a:p>
          <a:r>
            <a:rPr lang="en-US" sz="1600" dirty="0">
              <a:solidFill>
                <a:srgbClr val="800000"/>
              </a:solidFill>
            </a:rPr>
            <a:t>physical  dimension</a:t>
          </a:r>
          <a:endParaRPr lang="en-US" sz="1600" dirty="0"/>
        </a:p>
      </dgm:t>
    </dgm:pt>
    <dgm:pt modelId="{FEC529D4-2B9D-1248-B368-1D73C2D1E86A}" type="parTrans" cxnId="{372E4C1A-2586-2645-9EAA-B19BA0823C9D}">
      <dgm:prSet/>
      <dgm:spPr>
        <a:solidFill>
          <a:srgbClr val="800000"/>
        </a:solidFill>
      </dgm:spPr>
      <dgm:t>
        <a:bodyPr/>
        <a:lstStyle/>
        <a:p>
          <a:endParaRPr lang="en-US"/>
        </a:p>
      </dgm:t>
    </dgm:pt>
    <dgm:pt modelId="{44D3C232-A3CB-C94C-BAC2-DF32C626BB7E}" type="sibTrans" cxnId="{372E4C1A-2586-2645-9EAA-B19BA0823C9D}">
      <dgm:prSet/>
      <dgm:spPr/>
      <dgm:t>
        <a:bodyPr/>
        <a:lstStyle/>
        <a:p>
          <a:endParaRPr lang="en-US"/>
        </a:p>
      </dgm:t>
    </dgm:pt>
    <dgm:pt modelId="{59572DA1-B344-234E-B13E-A7ED0F06FEC3}">
      <dgm:prSet phldrT="[Text]" custT="1"/>
      <dgm:spPr>
        <a:solidFill>
          <a:srgbClr val="FF9B4A">
            <a:alpha val="80000"/>
          </a:srgbClr>
        </a:solidFill>
      </dgm:spPr>
      <dgm:t>
        <a:bodyPr/>
        <a:lstStyle/>
        <a:p>
          <a:r>
            <a:rPr lang="en-US" sz="1600">
              <a:solidFill>
                <a:srgbClr val="800000"/>
              </a:solidFill>
            </a:rPr>
            <a:t>measured value</a:t>
          </a:r>
          <a:endParaRPr lang="en-US" sz="1600"/>
        </a:p>
      </dgm:t>
    </dgm:pt>
    <dgm:pt modelId="{6430C72B-3699-BC4F-B583-E746F35CF3A7}" type="parTrans" cxnId="{D7CDE6E1-00EF-0F4F-BCF0-412CB50E95D1}">
      <dgm:prSet/>
      <dgm:spPr>
        <a:solidFill>
          <a:srgbClr val="800000"/>
        </a:solidFill>
      </dgm:spPr>
      <dgm:t>
        <a:bodyPr/>
        <a:lstStyle/>
        <a:p>
          <a:endParaRPr lang="en-US"/>
        </a:p>
      </dgm:t>
    </dgm:pt>
    <dgm:pt modelId="{3EF3619D-5F4D-8D4A-A2FC-3ACABB1DE505}" type="sibTrans" cxnId="{D7CDE6E1-00EF-0F4F-BCF0-412CB50E95D1}">
      <dgm:prSet/>
      <dgm:spPr/>
      <dgm:t>
        <a:bodyPr/>
        <a:lstStyle/>
        <a:p>
          <a:endParaRPr lang="en-US"/>
        </a:p>
      </dgm:t>
    </dgm:pt>
    <dgm:pt modelId="{840B2AA1-D8F7-C544-9A29-7625220BE825}">
      <dgm:prSet phldrT="[Text]" custT="1"/>
      <dgm:spPr>
        <a:solidFill>
          <a:srgbClr val="FF9B4A">
            <a:alpha val="80000"/>
          </a:srgbClr>
        </a:solidFill>
      </dgm:spPr>
      <dgm:t>
        <a:bodyPr/>
        <a:lstStyle/>
        <a:p>
          <a:r>
            <a:rPr lang="en-US" sz="1600">
              <a:solidFill>
                <a:srgbClr val="800000"/>
              </a:solidFill>
            </a:rPr>
            <a:t>spacing</a:t>
          </a:r>
          <a:endParaRPr lang="en-US" sz="1600"/>
        </a:p>
      </dgm:t>
    </dgm:pt>
    <dgm:pt modelId="{98371E9E-295F-524D-82D7-35CDA7123103}" type="parTrans" cxnId="{529C777B-3CB8-2241-898D-29B771BC1BD1}">
      <dgm:prSet/>
      <dgm:spPr>
        <a:solidFill>
          <a:srgbClr val="800000"/>
        </a:solidFill>
      </dgm:spPr>
      <dgm:t>
        <a:bodyPr/>
        <a:lstStyle/>
        <a:p>
          <a:endParaRPr lang="en-US"/>
        </a:p>
      </dgm:t>
    </dgm:pt>
    <dgm:pt modelId="{0831C434-98EF-764F-95FC-3F966DCDD182}" type="sibTrans" cxnId="{529C777B-3CB8-2241-898D-29B771BC1BD1}">
      <dgm:prSet/>
      <dgm:spPr/>
      <dgm:t>
        <a:bodyPr/>
        <a:lstStyle/>
        <a:p>
          <a:endParaRPr lang="en-US"/>
        </a:p>
      </dgm:t>
    </dgm:pt>
    <dgm:pt modelId="{ECD559E6-74BE-E645-BD02-174D6D113EAC}">
      <dgm:prSet phldrT="[Text]" custT="1"/>
      <dgm:spPr>
        <a:solidFill>
          <a:srgbClr val="FF9B4A">
            <a:alpha val="80000"/>
          </a:srgbClr>
        </a:solidFill>
      </dgm:spPr>
      <dgm:t>
        <a:bodyPr/>
        <a:lstStyle/>
        <a:p>
          <a:r>
            <a:rPr lang="en-US" sz="1600">
              <a:solidFill>
                <a:srgbClr val="800000"/>
              </a:solidFill>
            </a:rPr>
            <a:t>physical property</a:t>
          </a:r>
          <a:endParaRPr lang="en-US" sz="1600"/>
        </a:p>
      </dgm:t>
    </dgm:pt>
    <dgm:pt modelId="{4F5524A4-52D2-DC41-9143-055E681C2E5F}" type="parTrans" cxnId="{B868AD27-CF6D-384C-8D62-4D24B9E9CE9C}">
      <dgm:prSet/>
      <dgm:spPr>
        <a:solidFill>
          <a:srgbClr val="800000"/>
        </a:solidFill>
      </dgm:spPr>
      <dgm:t>
        <a:bodyPr/>
        <a:lstStyle/>
        <a:p>
          <a:endParaRPr lang="en-US"/>
        </a:p>
      </dgm:t>
    </dgm:pt>
    <dgm:pt modelId="{216238C7-BD69-A941-97B8-76AEF90FD742}" type="sibTrans" cxnId="{B868AD27-CF6D-384C-8D62-4D24B9E9CE9C}">
      <dgm:prSet/>
      <dgm:spPr/>
      <dgm:t>
        <a:bodyPr/>
        <a:lstStyle/>
        <a:p>
          <a:endParaRPr lang="en-US"/>
        </a:p>
      </dgm:t>
    </dgm:pt>
    <dgm:pt modelId="{6BE63625-2650-654B-9E9E-22FD3AF84058}" type="pres">
      <dgm:prSet presAssocID="{6F687A56-AE7C-A04E-AA07-973D4FF45AD2}" presName="Name0" presStyleCnt="0">
        <dgm:presLayoutVars>
          <dgm:chMax val="1"/>
          <dgm:dir/>
          <dgm:animLvl val="ctr"/>
          <dgm:resizeHandles val="exact"/>
        </dgm:presLayoutVars>
      </dgm:prSet>
      <dgm:spPr/>
      <dgm:t>
        <a:bodyPr/>
        <a:lstStyle/>
        <a:p>
          <a:endParaRPr lang="en-US"/>
        </a:p>
      </dgm:t>
    </dgm:pt>
    <dgm:pt modelId="{8C15CA86-6CE6-CD4D-9F1A-4A74DBEA63F8}" type="pres">
      <dgm:prSet presAssocID="{736060BB-58ED-F345-A517-49C20588AD84}" presName="centerShape" presStyleLbl="node0" presStyleIdx="0" presStyleCnt="1" custScaleX="256816"/>
      <dgm:spPr/>
      <dgm:t>
        <a:bodyPr/>
        <a:lstStyle/>
        <a:p>
          <a:endParaRPr lang="en-US"/>
        </a:p>
      </dgm:t>
    </dgm:pt>
    <dgm:pt modelId="{DF8BC67A-D9EE-6147-8D3C-2E200AB05BDB}" type="pres">
      <dgm:prSet presAssocID="{FEC529D4-2B9D-1248-B368-1D73C2D1E86A}" presName="parTrans" presStyleLbl="sibTrans2D1" presStyleIdx="0" presStyleCnt="4"/>
      <dgm:spPr/>
      <dgm:t>
        <a:bodyPr/>
        <a:lstStyle/>
        <a:p>
          <a:endParaRPr lang="en-US"/>
        </a:p>
      </dgm:t>
    </dgm:pt>
    <dgm:pt modelId="{6D7DD5F0-D84E-9244-9251-23CEF7F9DAAF}" type="pres">
      <dgm:prSet presAssocID="{FEC529D4-2B9D-1248-B368-1D73C2D1E86A}" presName="connectorText" presStyleLbl="sibTrans2D1" presStyleIdx="0" presStyleCnt="4"/>
      <dgm:spPr/>
      <dgm:t>
        <a:bodyPr/>
        <a:lstStyle/>
        <a:p>
          <a:endParaRPr lang="en-US"/>
        </a:p>
      </dgm:t>
    </dgm:pt>
    <dgm:pt modelId="{27099B21-C318-9D46-A45F-4025D7595585}" type="pres">
      <dgm:prSet presAssocID="{004BF1D4-86BE-DA47-A011-15024A8EC303}" presName="node" presStyleLbl="node1" presStyleIdx="0" presStyleCnt="4" custScaleX="184910">
        <dgm:presLayoutVars>
          <dgm:bulletEnabled val="1"/>
        </dgm:presLayoutVars>
      </dgm:prSet>
      <dgm:spPr/>
      <dgm:t>
        <a:bodyPr/>
        <a:lstStyle/>
        <a:p>
          <a:endParaRPr lang="en-US"/>
        </a:p>
      </dgm:t>
    </dgm:pt>
    <dgm:pt modelId="{52CA7852-449B-DB4B-94B6-5A68EF50B0B1}" type="pres">
      <dgm:prSet presAssocID="{6430C72B-3699-BC4F-B583-E746F35CF3A7}" presName="parTrans" presStyleLbl="sibTrans2D1" presStyleIdx="1" presStyleCnt="4"/>
      <dgm:spPr/>
      <dgm:t>
        <a:bodyPr/>
        <a:lstStyle/>
        <a:p>
          <a:endParaRPr lang="en-US"/>
        </a:p>
      </dgm:t>
    </dgm:pt>
    <dgm:pt modelId="{CC57D4AD-A795-0D41-AC9B-F694CDDB1A7C}" type="pres">
      <dgm:prSet presAssocID="{6430C72B-3699-BC4F-B583-E746F35CF3A7}" presName="connectorText" presStyleLbl="sibTrans2D1" presStyleIdx="1" presStyleCnt="4"/>
      <dgm:spPr/>
      <dgm:t>
        <a:bodyPr/>
        <a:lstStyle/>
        <a:p>
          <a:endParaRPr lang="en-US"/>
        </a:p>
      </dgm:t>
    </dgm:pt>
    <dgm:pt modelId="{7A9E3C26-DD11-C74F-927F-6CD9F9A0411B}" type="pres">
      <dgm:prSet presAssocID="{59572DA1-B344-234E-B13E-A7ED0F06FEC3}" presName="node" presStyleLbl="node1" presStyleIdx="1" presStyleCnt="4" custScaleX="165599" custRadScaleRad="177608" custRadScaleInc="-4573">
        <dgm:presLayoutVars>
          <dgm:bulletEnabled val="1"/>
        </dgm:presLayoutVars>
      </dgm:prSet>
      <dgm:spPr/>
      <dgm:t>
        <a:bodyPr/>
        <a:lstStyle/>
        <a:p>
          <a:endParaRPr lang="en-US"/>
        </a:p>
      </dgm:t>
    </dgm:pt>
    <dgm:pt modelId="{59CC0680-9286-3743-9465-098D7A0D78AF}" type="pres">
      <dgm:prSet presAssocID="{98371E9E-295F-524D-82D7-35CDA7123103}" presName="parTrans" presStyleLbl="sibTrans2D1" presStyleIdx="2" presStyleCnt="4"/>
      <dgm:spPr/>
      <dgm:t>
        <a:bodyPr/>
        <a:lstStyle/>
        <a:p>
          <a:endParaRPr lang="en-US"/>
        </a:p>
      </dgm:t>
    </dgm:pt>
    <dgm:pt modelId="{CCD99D1F-4682-5245-8ECC-F63D49FEAFFC}" type="pres">
      <dgm:prSet presAssocID="{98371E9E-295F-524D-82D7-35CDA7123103}" presName="connectorText" presStyleLbl="sibTrans2D1" presStyleIdx="2" presStyleCnt="4"/>
      <dgm:spPr/>
      <dgm:t>
        <a:bodyPr/>
        <a:lstStyle/>
        <a:p>
          <a:endParaRPr lang="en-US"/>
        </a:p>
      </dgm:t>
    </dgm:pt>
    <dgm:pt modelId="{64987D87-FB05-014E-8CDD-41AD46BA641E}" type="pres">
      <dgm:prSet presAssocID="{840B2AA1-D8F7-C544-9A29-7625220BE825}" presName="node" presStyleLbl="node1" presStyleIdx="2" presStyleCnt="4" custScaleX="149321">
        <dgm:presLayoutVars>
          <dgm:bulletEnabled val="1"/>
        </dgm:presLayoutVars>
      </dgm:prSet>
      <dgm:spPr/>
      <dgm:t>
        <a:bodyPr/>
        <a:lstStyle/>
        <a:p>
          <a:endParaRPr lang="en-US"/>
        </a:p>
      </dgm:t>
    </dgm:pt>
    <dgm:pt modelId="{08BBAA98-F294-034C-B515-0375DC2D475B}" type="pres">
      <dgm:prSet presAssocID="{4F5524A4-52D2-DC41-9143-055E681C2E5F}" presName="parTrans" presStyleLbl="sibTrans2D1" presStyleIdx="3" presStyleCnt="4"/>
      <dgm:spPr/>
      <dgm:t>
        <a:bodyPr/>
        <a:lstStyle/>
        <a:p>
          <a:endParaRPr lang="en-US"/>
        </a:p>
      </dgm:t>
    </dgm:pt>
    <dgm:pt modelId="{4FBABAD8-8D77-7B4B-9757-2B0F915EE6D3}" type="pres">
      <dgm:prSet presAssocID="{4F5524A4-52D2-DC41-9143-055E681C2E5F}" presName="connectorText" presStyleLbl="sibTrans2D1" presStyleIdx="3" presStyleCnt="4"/>
      <dgm:spPr/>
      <dgm:t>
        <a:bodyPr/>
        <a:lstStyle/>
        <a:p>
          <a:endParaRPr lang="en-US"/>
        </a:p>
      </dgm:t>
    </dgm:pt>
    <dgm:pt modelId="{45A5B313-2B86-6648-B185-069D06830A34}" type="pres">
      <dgm:prSet presAssocID="{ECD559E6-74BE-E645-BD02-174D6D113EAC}" presName="node" presStyleLbl="node1" presStyleIdx="3" presStyleCnt="4" custScaleX="154410" custRadScaleRad="172898" custRadScaleInc="1841">
        <dgm:presLayoutVars>
          <dgm:bulletEnabled val="1"/>
        </dgm:presLayoutVars>
      </dgm:prSet>
      <dgm:spPr/>
      <dgm:t>
        <a:bodyPr/>
        <a:lstStyle/>
        <a:p>
          <a:endParaRPr lang="en-US"/>
        </a:p>
      </dgm:t>
    </dgm:pt>
  </dgm:ptLst>
  <dgm:cxnLst>
    <dgm:cxn modelId="{8B9CC210-E567-4E63-83ED-8EEC7570CE42}" type="presOf" srcId="{6430C72B-3699-BC4F-B583-E746F35CF3A7}" destId="{CC57D4AD-A795-0D41-AC9B-F694CDDB1A7C}" srcOrd="1" destOrd="0" presId="urn:microsoft.com/office/officeart/2005/8/layout/radial5"/>
    <dgm:cxn modelId="{53CE9B42-312F-4685-BB75-336DD97CF5CE}" type="presOf" srcId="{98371E9E-295F-524D-82D7-35CDA7123103}" destId="{CCD99D1F-4682-5245-8ECC-F63D49FEAFFC}" srcOrd="1" destOrd="0" presId="urn:microsoft.com/office/officeart/2005/8/layout/radial5"/>
    <dgm:cxn modelId="{FFBA5F1A-CE6D-F548-AE1E-AD46523800C7}" srcId="{6F687A56-AE7C-A04E-AA07-973D4FF45AD2}" destId="{736060BB-58ED-F345-A517-49C20588AD84}" srcOrd="0" destOrd="0" parTransId="{16F5383E-6BBA-1841-BD6C-4F3D28E779B1}" sibTransId="{04A7631F-86E6-A544-9649-3853E00A0579}"/>
    <dgm:cxn modelId="{C76F2AA0-E988-43EB-8D57-A767B9C549B5}" type="presOf" srcId="{6430C72B-3699-BC4F-B583-E746F35CF3A7}" destId="{52CA7852-449B-DB4B-94B6-5A68EF50B0B1}" srcOrd="0" destOrd="0" presId="urn:microsoft.com/office/officeart/2005/8/layout/radial5"/>
    <dgm:cxn modelId="{372E4C1A-2586-2645-9EAA-B19BA0823C9D}" srcId="{736060BB-58ED-F345-A517-49C20588AD84}" destId="{004BF1D4-86BE-DA47-A011-15024A8EC303}" srcOrd="0" destOrd="0" parTransId="{FEC529D4-2B9D-1248-B368-1D73C2D1E86A}" sibTransId="{44D3C232-A3CB-C94C-BAC2-DF32C626BB7E}"/>
    <dgm:cxn modelId="{EB60B031-E06D-4AF6-BF71-8F9C2A54A804}" type="presOf" srcId="{6F687A56-AE7C-A04E-AA07-973D4FF45AD2}" destId="{6BE63625-2650-654B-9E9E-22FD3AF84058}" srcOrd="0" destOrd="0" presId="urn:microsoft.com/office/officeart/2005/8/layout/radial5"/>
    <dgm:cxn modelId="{629146B7-C359-4361-B56C-0AF36F1EA420}" type="presOf" srcId="{FEC529D4-2B9D-1248-B368-1D73C2D1E86A}" destId="{6D7DD5F0-D84E-9244-9251-23CEF7F9DAAF}" srcOrd="1" destOrd="0" presId="urn:microsoft.com/office/officeart/2005/8/layout/radial5"/>
    <dgm:cxn modelId="{49A2ACA4-EC20-4184-9DF8-D234208404D3}" type="presOf" srcId="{840B2AA1-D8F7-C544-9A29-7625220BE825}" destId="{64987D87-FB05-014E-8CDD-41AD46BA641E}" srcOrd="0" destOrd="0" presId="urn:microsoft.com/office/officeart/2005/8/layout/radial5"/>
    <dgm:cxn modelId="{743D4DCE-4544-4FF1-B072-E8750E5D1E2A}" type="presOf" srcId="{98371E9E-295F-524D-82D7-35CDA7123103}" destId="{59CC0680-9286-3743-9465-098D7A0D78AF}" srcOrd="0" destOrd="0" presId="urn:microsoft.com/office/officeart/2005/8/layout/radial5"/>
    <dgm:cxn modelId="{B868AD27-CF6D-384C-8D62-4D24B9E9CE9C}" srcId="{736060BB-58ED-F345-A517-49C20588AD84}" destId="{ECD559E6-74BE-E645-BD02-174D6D113EAC}" srcOrd="3" destOrd="0" parTransId="{4F5524A4-52D2-DC41-9143-055E681C2E5F}" sibTransId="{216238C7-BD69-A941-97B8-76AEF90FD742}"/>
    <dgm:cxn modelId="{1B67370F-627F-40FD-BF40-9C9FB0FFF267}" type="presOf" srcId="{59572DA1-B344-234E-B13E-A7ED0F06FEC3}" destId="{7A9E3C26-DD11-C74F-927F-6CD9F9A0411B}" srcOrd="0" destOrd="0" presId="urn:microsoft.com/office/officeart/2005/8/layout/radial5"/>
    <dgm:cxn modelId="{E7989201-1B6C-4006-B831-DFE79E695720}" type="presOf" srcId="{4F5524A4-52D2-DC41-9143-055E681C2E5F}" destId="{08BBAA98-F294-034C-B515-0375DC2D475B}" srcOrd="0" destOrd="0" presId="urn:microsoft.com/office/officeart/2005/8/layout/radial5"/>
    <dgm:cxn modelId="{529C777B-3CB8-2241-898D-29B771BC1BD1}" srcId="{736060BB-58ED-F345-A517-49C20588AD84}" destId="{840B2AA1-D8F7-C544-9A29-7625220BE825}" srcOrd="2" destOrd="0" parTransId="{98371E9E-295F-524D-82D7-35CDA7123103}" sibTransId="{0831C434-98EF-764F-95FC-3F966DCDD182}"/>
    <dgm:cxn modelId="{D7CDE6E1-00EF-0F4F-BCF0-412CB50E95D1}" srcId="{736060BB-58ED-F345-A517-49C20588AD84}" destId="{59572DA1-B344-234E-B13E-A7ED0F06FEC3}" srcOrd="1" destOrd="0" parTransId="{6430C72B-3699-BC4F-B583-E746F35CF3A7}" sibTransId="{3EF3619D-5F4D-8D4A-A2FC-3ACABB1DE505}"/>
    <dgm:cxn modelId="{27EFBD40-CA51-4355-A06B-1B85BF2E2DBA}" type="presOf" srcId="{ECD559E6-74BE-E645-BD02-174D6D113EAC}" destId="{45A5B313-2B86-6648-B185-069D06830A34}" srcOrd="0" destOrd="0" presId="urn:microsoft.com/office/officeart/2005/8/layout/radial5"/>
    <dgm:cxn modelId="{30A0E593-8C3E-44DB-9030-561F5841472D}" type="presOf" srcId="{4F5524A4-52D2-DC41-9143-055E681C2E5F}" destId="{4FBABAD8-8D77-7B4B-9757-2B0F915EE6D3}" srcOrd="1" destOrd="0" presId="urn:microsoft.com/office/officeart/2005/8/layout/radial5"/>
    <dgm:cxn modelId="{7CBCA581-2A1A-4DC7-8582-59BE745EAE81}" type="presOf" srcId="{004BF1D4-86BE-DA47-A011-15024A8EC303}" destId="{27099B21-C318-9D46-A45F-4025D7595585}" srcOrd="0" destOrd="0" presId="urn:microsoft.com/office/officeart/2005/8/layout/radial5"/>
    <dgm:cxn modelId="{9DFF3D36-16B0-4DF8-8C5F-F4378A0F0086}" type="presOf" srcId="{FEC529D4-2B9D-1248-B368-1D73C2D1E86A}" destId="{DF8BC67A-D9EE-6147-8D3C-2E200AB05BDB}" srcOrd="0" destOrd="0" presId="urn:microsoft.com/office/officeart/2005/8/layout/radial5"/>
    <dgm:cxn modelId="{F7103E38-CFB5-49CF-8764-17387A05E2D1}" type="presOf" srcId="{736060BB-58ED-F345-A517-49C20588AD84}" destId="{8C15CA86-6CE6-CD4D-9F1A-4A74DBEA63F8}" srcOrd="0" destOrd="0" presId="urn:microsoft.com/office/officeart/2005/8/layout/radial5"/>
    <dgm:cxn modelId="{2DF4452D-7BAE-42C0-94E7-5F414919DA46}" type="presParOf" srcId="{6BE63625-2650-654B-9E9E-22FD3AF84058}" destId="{8C15CA86-6CE6-CD4D-9F1A-4A74DBEA63F8}" srcOrd="0" destOrd="0" presId="urn:microsoft.com/office/officeart/2005/8/layout/radial5"/>
    <dgm:cxn modelId="{1D36D716-0AED-4427-BA78-F8D3217B5408}" type="presParOf" srcId="{6BE63625-2650-654B-9E9E-22FD3AF84058}" destId="{DF8BC67A-D9EE-6147-8D3C-2E200AB05BDB}" srcOrd="1" destOrd="0" presId="urn:microsoft.com/office/officeart/2005/8/layout/radial5"/>
    <dgm:cxn modelId="{60865B01-AF12-467D-81AA-CD0A22132EE9}" type="presParOf" srcId="{DF8BC67A-D9EE-6147-8D3C-2E200AB05BDB}" destId="{6D7DD5F0-D84E-9244-9251-23CEF7F9DAAF}" srcOrd="0" destOrd="0" presId="urn:microsoft.com/office/officeart/2005/8/layout/radial5"/>
    <dgm:cxn modelId="{791C70E7-D07B-4F17-9C96-990D8A3291B7}" type="presParOf" srcId="{6BE63625-2650-654B-9E9E-22FD3AF84058}" destId="{27099B21-C318-9D46-A45F-4025D7595585}" srcOrd="2" destOrd="0" presId="urn:microsoft.com/office/officeart/2005/8/layout/radial5"/>
    <dgm:cxn modelId="{3C135D52-710A-4C1E-B3CC-4BEB9FBCB6DC}" type="presParOf" srcId="{6BE63625-2650-654B-9E9E-22FD3AF84058}" destId="{52CA7852-449B-DB4B-94B6-5A68EF50B0B1}" srcOrd="3" destOrd="0" presId="urn:microsoft.com/office/officeart/2005/8/layout/radial5"/>
    <dgm:cxn modelId="{0961DB28-931C-4328-B435-AEDDD724BA92}" type="presParOf" srcId="{52CA7852-449B-DB4B-94B6-5A68EF50B0B1}" destId="{CC57D4AD-A795-0D41-AC9B-F694CDDB1A7C}" srcOrd="0" destOrd="0" presId="urn:microsoft.com/office/officeart/2005/8/layout/radial5"/>
    <dgm:cxn modelId="{B50589FF-4868-47E1-B282-AEE21F8DE567}" type="presParOf" srcId="{6BE63625-2650-654B-9E9E-22FD3AF84058}" destId="{7A9E3C26-DD11-C74F-927F-6CD9F9A0411B}" srcOrd="4" destOrd="0" presId="urn:microsoft.com/office/officeart/2005/8/layout/radial5"/>
    <dgm:cxn modelId="{0A53C376-69F0-49FE-95CF-AB3951D0EB75}" type="presParOf" srcId="{6BE63625-2650-654B-9E9E-22FD3AF84058}" destId="{59CC0680-9286-3743-9465-098D7A0D78AF}" srcOrd="5" destOrd="0" presId="urn:microsoft.com/office/officeart/2005/8/layout/radial5"/>
    <dgm:cxn modelId="{DAEE5E8D-C868-4018-B030-45182F060ABB}" type="presParOf" srcId="{59CC0680-9286-3743-9465-098D7A0D78AF}" destId="{CCD99D1F-4682-5245-8ECC-F63D49FEAFFC}" srcOrd="0" destOrd="0" presId="urn:microsoft.com/office/officeart/2005/8/layout/radial5"/>
    <dgm:cxn modelId="{C8043257-EF25-4870-AE41-3E65FB1E234C}" type="presParOf" srcId="{6BE63625-2650-654B-9E9E-22FD3AF84058}" destId="{64987D87-FB05-014E-8CDD-41AD46BA641E}" srcOrd="6" destOrd="0" presId="urn:microsoft.com/office/officeart/2005/8/layout/radial5"/>
    <dgm:cxn modelId="{20119F41-7BB8-4220-B83C-E3E7AC6093BA}" type="presParOf" srcId="{6BE63625-2650-654B-9E9E-22FD3AF84058}" destId="{08BBAA98-F294-034C-B515-0375DC2D475B}" srcOrd="7" destOrd="0" presId="urn:microsoft.com/office/officeart/2005/8/layout/radial5"/>
    <dgm:cxn modelId="{3CD572CF-BEB7-4256-AAAF-CAD3D1E8F937}" type="presParOf" srcId="{08BBAA98-F294-034C-B515-0375DC2D475B}" destId="{4FBABAD8-8D77-7B4B-9757-2B0F915EE6D3}" srcOrd="0" destOrd="0" presId="urn:microsoft.com/office/officeart/2005/8/layout/radial5"/>
    <dgm:cxn modelId="{D5EEB702-4B17-4990-A8D7-A8D6D92CEB5E}" type="presParOf" srcId="{6BE63625-2650-654B-9E9E-22FD3AF84058}" destId="{45A5B313-2B86-6648-B185-069D06830A34}"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7095F3-127B-8A4D-9032-582E6068E3BC}"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ABC0E174-1090-8F42-8549-0CFA0401086B}">
      <dgm:prSet phldrT="[Text]" custT="1"/>
      <dgm:spPr>
        <a:solidFill>
          <a:srgbClr val="FF9B4A"/>
        </a:solidFill>
        <a:ln w="25400">
          <a:solidFill>
            <a:srgbClr val="800000"/>
          </a:solidFill>
        </a:ln>
        <a:effectLst>
          <a:outerShdw blurRad="50800" dist="38100" dir="2700000" algn="tl" rotWithShape="0">
            <a:srgbClr val="000000">
              <a:alpha val="43000"/>
            </a:srgbClr>
          </a:outerShdw>
        </a:effectLst>
      </dgm:spPr>
      <dgm:t>
        <a:bodyPr/>
        <a:lstStyle/>
        <a:p>
          <a:r>
            <a:rPr lang="en-US" sz="1800">
              <a:solidFill>
                <a:srgbClr val="800000"/>
              </a:solidFill>
            </a:rPr>
            <a:t>Design and specification</a:t>
          </a:r>
        </a:p>
      </dgm:t>
    </dgm:pt>
    <dgm:pt modelId="{19AD35AC-859A-8A48-8E86-5419EB9CCD29}" type="parTrans" cxnId="{B21AD213-F801-BA4B-BCDB-A1C57C85336D}">
      <dgm:prSet/>
      <dgm:spPr/>
      <dgm:t>
        <a:bodyPr/>
        <a:lstStyle/>
        <a:p>
          <a:endParaRPr lang="en-US"/>
        </a:p>
      </dgm:t>
    </dgm:pt>
    <dgm:pt modelId="{EC941FFF-15A0-7A4E-B602-A0E1F740E4CC}" type="sibTrans" cxnId="{B21AD213-F801-BA4B-BCDB-A1C57C85336D}">
      <dgm:prSet/>
      <dgm:spPr>
        <a:solidFill>
          <a:srgbClr val="800000"/>
        </a:solidFill>
      </dgm:spPr>
      <dgm:t>
        <a:bodyPr/>
        <a:lstStyle/>
        <a:p>
          <a:endParaRPr lang="en-US"/>
        </a:p>
      </dgm:t>
    </dgm:pt>
    <dgm:pt modelId="{4A498714-B9BD-744E-8DD6-5E785190F8D8}">
      <dgm:prSet phldrT="[Text]" custT="1"/>
      <dgm:spPr>
        <a:solidFill>
          <a:srgbClr val="FF9B4A"/>
        </a:solidFill>
        <a:ln w="25400">
          <a:solidFill>
            <a:srgbClr val="800000"/>
          </a:solidFill>
        </a:ln>
        <a:effectLst>
          <a:outerShdw blurRad="50800" dist="38100" dir="2700000" algn="tl" rotWithShape="0">
            <a:srgbClr val="000000">
              <a:alpha val="43000"/>
            </a:srgbClr>
          </a:outerShdw>
        </a:effectLst>
      </dgm:spPr>
      <dgm:t>
        <a:bodyPr/>
        <a:lstStyle/>
        <a:p>
          <a:r>
            <a:rPr lang="en-US" sz="1800">
              <a:solidFill>
                <a:srgbClr val="800000"/>
              </a:solidFill>
            </a:rPr>
            <a:t>Set-up to meet specs</a:t>
          </a:r>
          <a:endParaRPr lang="en-US" sz="1800"/>
        </a:p>
      </dgm:t>
    </dgm:pt>
    <dgm:pt modelId="{FE7EA95B-EDFD-FD4E-8783-7189FFADCB43}" type="parTrans" cxnId="{8C384DA4-2360-E548-B1E7-8638D1F1A759}">
      <dgm:prSet/>
      <dgm:spPr/>
      <dgm:t>
        <a:bodyPr/>
        <a:lstStyle/>
        <a:p>
          <a:endParaRPr lang="en-US"/>
        </a:p>
      </dgm:t>
    </dgm:pt>
    <dgm:pt modelId="{B8BF2460-D67E-3D45-8667-3814699402F6}" type="sibTrans" cxnId="{8C384DA4-2360-E548-B1E7-8638D1F1A759}">
      <dgm:prSet/>
      <dgm:spPr>
        <a:solidFill>
          <a:srgbClr val="800000"/>
        </a:solidFill>
      </dgm:spPr>
      <dgm:t>
        <a:bodyPr/>
        <a:lstStyle/>
        <a:p>
          <a:endParaRPr lang="en-US"/>
        </a:p>
      </dgm:t>
    </dgm:pt>
    <dgm:pt modelId="{A7B48303-C17A-A34C-8D50-0F2C2411B10D}">
      <dgm:prSet phldrT="[Text]" custT="1"/>
      <dgm:spPr>
        <a:solidFill>
          <a:srgbClr val="FF9B4A"/>
        </a:solidFill>
        <a:ln w="25400">
          <a:solidFill>
            <a:srgbClr val="800000"/>
          </a:solidFill>
        </a:ln>
        <a:effectLst>
          <a:outerShdw blurRad="50800" dist="38100" dir="2700000" algn="tl" rotWithShape="0">
            <a:srgbClr val="000000">
              <a:alpha val="43000"/>
            </a:srgbClr>
          </a:outerShdw>
        </a:effectLst>
      </dgm:spPr>
      <dgm:t>
        <a:bodyPr/>
        <a:lstStyle/>
        <a:p>
          <a:r>
            <a:rPr lang="en-US" sz="1800">
              <a:solidFill>
                <a:srgbClr val="800000"/>
              </a:solidFill>
            </a:rPr>
            <a:t>First production run</a:t>
          </a:r>
          <a:endParaRPr lang="en-US" sz="1800"/>
        </a:p>
      </dgm:t>
    </dgm:pt>
    <dgm:pt modelId="{35650D1E-234F-5741-8E1F-1D845C1D2E31}" type="parTrans" cxnId="{F6793F89-4335-1B4D-841A-7B5F62C0F77D}">
      <dgm:prSet/>
      <dgm:spPr/>
      <dgm:t>
        <a:bodyPr/>
        <a:lstStyle/>
        <a:p>
          <a:endParaRPr lang="en-US"/>
        </a:p>
      </dgm:t>
    </dgm:pt>
    <dgm:pt modelId="{097F97C9-1DBD-0045-A743-A237C9454370}" type="sibTrans" cxnId="{F6793F89-4335-1B4D-841A-7B5F62C0F77D}">
      <dgm:prSet/>
      <dgm:spPr>
        <a:solidFill>
          <a:srgbClr val="800000"/>
        </a:solidFill>
      </dgm:spPr>
      <dgm:t>
        <a:bodyPr/>
        <a:lstStyle/>
        <a:p>
          <a:endParaRPr lang="en-US"/>
        </a:p>
      </dgm:t>
    </dgm:pt>
    <dgm:pt modelId="{793F8232-AE1A-F649-99AC-421415103E09}">
      <dgm:prSet phldrT="[Text]" custT="1"/>
      <dgm:spPr>
        <a:solidFill>
          <a:srgbClr val="FF9B4A"/>
        </a:solidFill>
        <a:ln w="25400">
          <a:solidFill>
            <a:srgbClr val="800000"/>
          </a:solidFill>
        </a:ln>
        <a:effectLst>
          <a:outerShdw blurRad="50800" dist="38100" dir="2700000" algn="tl" rotWithShape="0">
            <a:srgbClr val="000000">
              <a:alpha val="43000"/>
            </a:srgbClr>
          </a:outerShdw>
        </a:effectLst>
      </dgm:spPr>
      <dgm:t>
        <a:bodyPr/>
        <a:lstStyle/>
        <a:p>
          <a:r>
            <a:rPr lang="en-US" sz="1800">
              <a:solidFill>
                <a:srgbClr val="800000"/>
              </a:solidFill>
              <a:latin typeface="+mj-lt"/>
            </a:rPr>
            <a:t>Inspection of first piece</a:t>
          </a:r>
          <a:endParaRPr lang="en-US" sz="1800">
            <a:latin typeface="+mj-lt"/>
          </a:endParaRPr>
        </a:p>
      </dgm:t>
    </dgm:pt>
    <dgm:pt modelId="{297123BF-248C-194D-BE8F-0E67A00C4917}" type="parTrans" cxnId="{2CC69F1B-F4E1-5740-B158-14E9DB84AA08}">
      <dgm:prSet/>
      <dgm:spPr/>
      <dgm:t>
        <a:bodyPr/>
        <a:lstStyle/>
        <a:p>
          <a:endParaRPr lang="en-US"/>
        </a:p>
      </dgm:t>
    </dgm:pt>
    <dgm:pt modelId="{F03A50D6-9CA8-3F43-8D3B-D6728B156F11}" type="sibTrans" cxnId="{2CC69F1B-F4E1-5740-B158-14E9DB84AA08}">
      <dgm:prSet/>
      <dgm:spPr>
        <a:solidFill>
          <a:srgbClr val="800000"/>
        </a:solidFill>
      </dgm:spPr>
      <dgm:t>
        <a:bodyPr/>
        <a:lstStyle/>
        <a:p>
          <a:endParaRPr lang="en-US"/>
        </a:p>
      </dgm:t>
    </dgm:pt>
    <dgm:pt modelId="{E553F21E-7507-5644-B6D1-0C7B2CD59BDC}">
      <dgm:prSet phldrT="[Text]" custT="1"/>
      <dgm:spPr>
        <a:solidFill>
          <a:srgbClr val="FF9B4A"/>
        </a:solidFill>
        <a:ln w="25400">
          <a:solidFill>
            <a:srgbClr val="800000"/>
          </a:solidFill>
        </a:ln>
        <a:effectLst>
          <a:outerShdw blurRad="50800" dist="38100" dir="2700000" algn="tl" rotWithShape="0">
            <a:srgbClr val="000000">
              <a:alpha val="43000"/>
            </a:srgbClr>
          </a:outerShdw>
        </a:effectLst>
      </dgm:spPr>
      <dgm:t>
        <a:bodyPr/>
        <a:lstStyle/>
        <a:p>
          <a:r>
            <a:rPr lang="en-US" sz="1800">
              <a:solidFill>
                <a:srgbClr val="800000"/>
              </a:solidFill>
            </a:rPr>
            <a:t>Document for repetition</a:t>
          </a:r>
          <a:endParaRPr lang="en-US" sz="1800"/>
        </a:p>
      </dgm:t>
    </dgm:pt>
    <dgm:pt modelId="{B6DE649D-F243-ED43-8E22-648EE33B1480}" type="parTrans" cxnId="{033CDF3D-3DF7-F74C-9F4D-515AF09F44EC}">
      <dgm:prSet/>
      <dgm:spPr/>
      <dgm:t>
        <a:bodyPr/>
        <a:lstStyle/>
        <a:p>
          <a:endParaRPr lang="en-US"/>
        </a:p>
      </dgm:t>
    </dgm:pt>
    <dgm:pt modelId="{D6206A83-9398-534E-A623-F4A3814822E2}" type="sibTrans" cxnId="{033CDF3D-3DF7-F74C-9F4D-515AF09F44EC}">
      <dgm:prSet/>
      <dgm:spPr>
        <a:solidFill>
          <a:srgbClr val="800000"/>
        </a:solidFill>
      </dgm:spPr>
      <dgm:t>
        <a:bodyPr/>
        <a:lstStyle/>
        <a:p>
          <a:endParaRPr lang="en-US"/>
        </a:p>
      </dgm:t>
    </dgm:pt>
    <dgm:pt modelId="{C1F75632-9AF2-5D4D-80F8-E13D09BD6E11}">
      <dgm:prSet phldrT="[Text]" custT="1"/>
      <dgm:spPr>
        <a:solidFill>
          <a:srgbClr val="FF9B4A"/>
        </a:solidFill>
        <a:ln w="25400">
          <a:solidFill>
            <a:srgbClr val="800000"/>
          </a:solidFill>
        </a:ln>
        <a:effectLst>
          <a:outerShdw blurRad="50800" dist="38100" dir="2700000" algn="tl" rotWithShape="0">
            <a:srgbClr val="000000">
              <a:alpha val="43000"/>
            </a:srgbClr>
          </a:outerShdw>
        </a:effectLst>
      </dgm:spPr>
      <dgm:t>
        <a:bodyPr/>
        <a:lstStyle/>
        <a:p>
          <a:r>
            <a:rPr lang="en-US" sz="1800">
              <a:solidFill>
                <a:srgbClr val="800000"/>
              </a:solidFill>
            </a:rPr>
            <a:t>Production can go ahead</a:t>
          </a:r>
          <a:endParaRPr lang="en-US" sz="1800"/>
        </a:p>
      </dgm:t>
    </dgm:pt>
    <dgm:pt modelId="{D94C2C87-82C4-0349-A865-592267D6BDC0}" type="parTrans" cxnId="{CC9E0B5D-200F-214B-83D1-CE5FB10D2A82}">
      <dgm:prSet/>
      <dgm:spPr/>
      <dgm:t>
        <a:bodyPr/>
        <a:lstStyle/>
        <a:p>
          <a:endParaRPr lang="en-US"/>
        </a:p>
      </dgm:t>
    </dgm:pt>
    <dgm:pt modelId="{D2DDA707-5989-8E43-AAA1-E91CFD9F137E}" type="sibTrans" cxnId="{CC9E0B5D-200F-214B-83D1-CE5FB10D2A82}">
      <dgm:prSet/>
      <dgm:spPr/>
      <dgm:t>
        <a:bodyPr/>
        <a:lstStyle/>
        <a:p>
          <a:endParaRPr lang="en-US"/>
        </a:p>
      </dgm:t>
    </dgm:pt>
    <dgm:pt modelId="{15A96111-FE29-C645-BE18-8FF8AA236869}" type="pres">
      <dgm:prSet presAssocID="{EA7095F3-127B-8A4D-9032-582E6068E3BC}" presName="diagram" presStyleCnt="0">
        <dgm:presLayoutVars>
          <dgm:dir/>
          <dgm:resizeHandles val="exact"/>
        </dgm:presLayoutVars>
      </dgm:prSet>
      <dgm:spPr/>
      <dgm:t>
        <a:bodyPr/>
        <a:lstStyle/>
        <a:p>
          <a:endParaRPr lang="en-US"/>
        </a:p>
      </dgm:t>
    </dgm:pt>
    <dgm:pt modelId="{897ACBA1-CCD3-0844-8190-B3C1E1FCA81F}" type="pres">
      <dgm:prSet presAssocID="{ABC0E174-1090-8F42-8549-0CFA0401086B}" presName="node" presStyleLbl="node1" presStyleIdx="0" presStyleCnt="6" custScaleX="100657">
        <dgm:presLayoutVars>
          <dgm:bulletEnabled val="1"/>
        </dgm:presLayoutVars>
      </dgm:prSet>
      <dgm:spPr/>
      <dgm:t>
        <a:bodyPr/>
        <a:lstStyle/>
        <a:p>
          <a:endParaRPr lang="en-US"/>
        </a:p>
      </dgm:t>
    </dgm:pt>
    <dgm:pt modelId="{A1EC34CE-4E7F-4342-9E19-9A9967408856}" type="pres">
      <dgm:prSet presAssocID="{EC941FFF-15A0-7A4E-B602-A0E1F740E4CC}" presName="sibTrans" presStyleLbl="sibTrans2D1" presStyleIdx="0" presStyleCnt="5"/>
      <dgm:spPr/>
      <dgm:t>
        <a:bodyPr/>
        <a:lstStyle/>
        <a:p>
          <a:endParaRPr lang="en-US"/>
        </a:p>
      </dgm:t>
    </dgm:pt>
    <dgm:pt modelId="{92B5B3E7-22D5-974B-9F57-D7EF9D7D0989}" type="pres">
      <dgm:prSet presAssocID="{EC941FFF-15A0-7A4E-B602-A0E1F740E4CC}" presName="connectorText" presStyleLbl="sibTrans2D1" presStyleIdx="0" presStyleCnt="5"/>
      <dgm:spPr/>
      <dgm:t>
        <a:bodyPr/>
        <a:lstStyle/>
        <a:p>
          <a:endParaRPr lang="en-US"/>
        </a:p>
      </dgm:t>
    </dgm:pt>
    <dgm:pt modelId="{8FBE498F-EB20-1942-ACEC-EC1D6EB99FB3}" type="pres">
      <dgm:prSet presAssocID="{4A498714-B9BD-744E-8DD6-5E785190F8D8}" presName="node" presStyleLbl="node1" presStyleIdx="1" presStyleCnt="6">
        <dgm:presLayoutVars>
          <dgm:bulletEnabled val="1"/>
        </dgm:presLayoutVars>
      </dgm:prSet>
      <dgm:spPr/>
      <dgm:t>
        <a:bodyPr/>
        <a:lstStyle/>
        <a:p>
          <a:endParaRPr lang="en-US"/>
        </a:p>
      </dgm:t>
    </dgm:pt>
    <dgm:pt modelId="{2103ACC9-6D4E-F24B-9C4B-929B55989D67}" type="pres">
      <dgm:prSet presAssocID="{B8BF2460-D67E-3D45-8667-3814699402F6}" presName="sibTrans" presStyleLbl="sibTrans2D1" presStyleIdx="1" presStyleCnt="5"/>
      <dgm:spPr/>
      <dgm:t>
        <a:bodyPr/>
        <a:lstStyle/>
        <a:p>
          <a:endParaRPr lang="en-US"/>
        </a:p>
      </dgm:t>
    </dgm:pt>
    <dgm:pt modelId="{53292CD6-45D5-2F4F-9D9B-932115269D2C}" type="pres">
      <dgm:prSet presAssocID="{B8BF2460-D67E-3D45-8667-3814699402F6}" presName="connectorText" presStyleLbl="sibTrans2D1" presStyleIdx="1" presStyleCnt="5"/>
      <dgm:spPr/>
      <dgm:t>
        <a:bodyPr/>
        <a:lstStyle/>
        <a:p>
          <a:endParaRPr lang="en-US"/>
        </a:p>
      </dgm:t>
    </dgm:pt>
    <dgm:pt modelId="{7B48C13A-9596-2442-86A5-625C3F44A0A2}" type="pres">
      <dgm:prSet presAssocID="{A7B48303-C17A-A34C-8D50-0F2C2411B10D}" presName="node" presStyleLbl="node1" presStyleIdx="2" presStyleCnt="6">
        <dgm:presLayoutVars>
          <dgm:bulletEnabled val="1"/>
        </dgm:presLayoutVars>
      </dgm:prSet>
      <dgm:spPr/>
      <dgm:t>
        <a:bodyPr/>
        <a:lstStyle/>
        <a:p>
          <a:endParaRPr lang="en-US"/>
        </a:p>
      </dgm:t>
    </dgm:pt>
    <dgm:pt modelId="{B8EC8259-747F-314F-846B-E7D5DFCADF4E}" type="pres">
      <dgm:prSet presAssocID="{097F97C9-1DBD-0045-A743-A237C9454370}" presName="sibTrans" presStyleLbl="sibTrans2D1" presStyleIdx="2" presStyleCnt="5"/>
      <dgm:spPr/>
      <dgm:t>
        <a:bodyPr/>
        <a:lstStyle/>
        <a:p>
          <a:endParaRPr lang="en-US"/>
        </a:p>
      </dgm:t>
    </dgm:pt>
    <dgm:pt modelId="{77C5802A-8F7D-064A-B72F-ABBC1842DDA9}" type="pres">
      <dgm:prSet presAssocID="{097F97C9-1DBD-0045-A743-A237C9454370}" presName="connectorText" presStyleLbl="sibTrans2D1" presStyleIdx="2" presStyleCnt="5"/>
      <dgm:spPr/>
      <dgm:t>
        <a:bodyPr/>
        <a:lstStyle/>
        <a:p>
          <a:endParaRPr lang="en-US"/>
        </a:p>
      </dgm:t>
    </dgm:pt>
    <dgm:pt modelId="{08B3B638-C9F9-124F-BBC6-1C7CFB465356}" type="pres">
      <dgm:prSet presAssocID="{793F8232-AE1A-F649-99AC-421415103E09}" presName="node" presStyleLbl="node1" presStyleIdx="3" presStyleCnt="6">
        <dgm:presLayoutVars>
          <dgm:bulletEnabled val="1"/>
        </dgm:presLayoutVars>
      </dgm:prSet>
      <dgm:spPr/>
      <dgm:t>
        <a:bodyPr/>
        <a:lstStyle/>
        <a:p>
          <a:endParaRPr lang="en-US"/>
        </a:p>
      </dgm:t>
    </dgm:pt>
    <dgm:pt modelId="{0102476C-EC8D-A64E-B904-AFB4579910E6}" type="pres">
      <dgm:prSet presAssocID="{F03A50D6-9CA8-3F43-8D3B-D6728B156F11}" presName="sibTrans" presStyleLbl="sibTrans2D1" presStyleIdx="3" presStyleCnt="5"/>
      <dgm:spPr/>
      <dgm:t>
        <a:bodyPr/>
        <a:lstStyle/>
        <a:p>
          <a:endParaRPr lang="en-US"/>
        </a:p>
      </dgm:t>
    </dgm:pt>
    <dgm:pt modelId="{16D91E7E-AA23-1743-8D35-2E2C4E1E468A}" type="pres">
      <dgm:prSet presAssocID="{F03A50D6-9CA8-3F43-8D3B-D6728B156F11}" presName="connectorText" presStyleLbl="sibTrans2D1" presStyleIdx="3" presStyleCnt="5"/>
      <dgm:spPr/>
      <dgm:t>
        <a:bodyPr/>
        <a:lstStyle/>
        <a:p>
          <a:endParaRPr lang="en-US"/>
        </a:p>
      </dgm:t>
    </dgm:pt>
    <dgm:pt modelId="{7E2392CA-C200-2F46-A7B7-CA36A6DF18C2}" type="pres">
      <dgm:prSet presAssocID="{E553F21E-7507-5644-B6D1-0C7B2CD59BDC}" presName="node" presStyleLbl="node1" presStyleIdx="4" presStyleCnt="6">
        <dgm:presLayoutVars>
          <dgm:bulletEnabled val="1"/>
        </dgm:presLayoutVars>
      </dgm:prSet>
      <dgm:spPr/>
      <dgm:t>
        <a:bodyPr/>
        <a:lstStyle/>
        <a:p>
          <a:endParaRPr lang="en-US"/>
        </a:p>
      </dgm:t>
    </dgm:pt>
    <dgm:pt modelId="{7D3BB5B5-0D46-D74E-B5BA-3D8531896ACF}" type="pres">
      <dgm:prSet presAssocID="{D6206A83-9398-534E-A623-F4A3814822E2}" presName="sibTrans" presStyleLbl="sibTrans2D1" presStyleIdx="4" presStyleCnt="5"/>
      <dgm:spPr/>
      <dgm:t>
        <a:bodyPr/>
        <a:lstStyle/>
        <a:p>
          <a:endParaRPr lang="en-US"/>
        </a:p>
      </dgm:t>
    </dgm:pt>
    <dgm:pt modelId="{98143C7F-985F-CF48-84BE-74F10EC6EEE1}" type="pres">
      <dgm:prSet presAssocID="{D6206A83-9398-534E-A623-F4A3814822E2}" presName="connectorText" presStyleLbl="sibTrans2D1" presStyleIdx="4" presStyleCnt="5"/>
      <dgm:spPr/>
      <dgm:t>
        <a:bodyPr/>
        <a:lstStyle/>
        <a:p>
          <a:endParaRPr lang="en-US"/>
        </a:p>
      </dgm:t>
    </dgm:pt>
    <dgm:pt modelId="{271C5F83-DC0B-7E4C-A0AE-2B8C7328FA47}" type="pres">
      <dgm:prSet presAssocID="{C1F75632-9AF2-5D4D-80F8-E13D09BD6E11}" presName="node" presStyleLbl="node1" presStyleIdx="5" presStyleCnt="6">
        <dgm:presLayoutVars>
          <dgm:bulletEnabled val="1"/>
        </dgm:presLayoutVars>
      </dgm:prSet>
      <dgm:spPr/>
      <dgm:t>
        <a:bodyPr/>
        <a:lstStyle/>
        <a:p>
          <a:endParaRPr lang="en-US"/>
        </a:p>
      </dgm:t>
    </dgm:pt>
  </dgm:ptLst>
  <dgm:cxnLst>
    <dgm:cxn modelId="{A4113BF4-AB0E-4B39-A04E-9D6C3FC6ACC8}" type="presOf" srcId="{793F8232-AE1A-F649-99AC-421415103E09}" destId="{08B3B638-C9F9-124F-BBC6-1C7CFB465356}" srcOrd="0" destOrd="0" presId="urn:microsoft.com/office/officeart/2005/8/layout/process5"/>
    <dgm:cxn modelId="{C049B4B9-15A2-4206-81AD-3F02E17FBDC7}" type="presOf" srcId="{EA7095F3-127B-8A4D-9032-582E6068E3BC}" destId="{15A96111-FE29-C645-BE18-8FF8AA236869}" srcOrd="0" destOrd="0" presId="urn:microsoft.com/office/officeart/2005/8/layout/process5"/>
    <dgm:cxn modelId="{033CDF3D-3DF7-F74C-9F4D-515AF09F44EC}" srcId="{EA7095F3-127B-8A4D-9032-582E6068E3BC}" destId="{E553F21E-7507-5644-B6D1-0C7B2CD59BDC}" srcOrd="4" destOrd="0" parTransId="{B6DE649D-F243-ED43-8E22-648EE33B1480}" sibTransId="{D6206A83-9398-534E-A623-F4A3814822E2}"/>
    <dgm:cxn modelId="{4CA21607-C806-425C-9169-6AEB54809D13}" type="presOf" srcId="{4A498714-B9BD-744E-8DD6-5E785190F8D8}" destId="{8FBE498F-EB20-1942-ACEC-EC1D6EB99FB3}" srcOrd="0" destOrd="0" presId="urn:microsoft.com/office/officeart/2005/8/layout/process5"/>
    <dgm:cxn modelId="{0DB907A2-47A6-4C25-987E-BACB5F3554E7}" type="presOf" srcId="{F03A50D6-9CA8-3F43-8D3B-D6728B156F11}" destId="{0102476C-EC8D-A64E-B904-AFB4579910E6}" srcOrd="0" destOrd="0" presId="urn:microsoft.com/office/officeart/2005/8/layout/process5"/>
    <dgm:cxn modelId="{1ED90E38-C2E4-43E3-BDEF-E91D1240CEF6}" type="presOf" srcId="{ABC0E174-1090-8F42-8549-0CFA0401086B}" destId="{897ACBA1-CCD3-0844-8190-B3C1E1FCA81F}" srcOrd="0" destOrd="0" presId="urn:microsoft.com/office/officeart/2005/8/layout/process5"/>
    <dgm:cxn modelId="{F907A674-623C-4EC2-A671-93A65B602A8F}" type="presOf" srcId="{EC941FFF-15A0-7A4E-B602-A0E1F740E4CC}" destId="{92B5B3E7-22D5-974B-9F57-D7EF9D7D0989}" srcOrd="1" destOrd="0" presId="urn:microsoft.com/office/officeart/2005/8/layout/process5"/>
    <dgm:cxn modelId="{2A2BB79C-0DDA-4210-B87D-809CB469BFBB}" type="presOf" srcId="{F03A50D6-9CA8-3F43-8D3B-D6728B156F11}" destId="{16D91E7E-AA23-1743-8D35-2E2C4E1E468A}" srcOrd="1" destOrd="0" presId="urn:microsoft.com/office/officeart/2005/8/layout/process5"/>
    <dgm:cxn modelId="{0932B9D5-F855-459D-A03F-E8649AF3E1EE}" type="presOf" srcId="{C1F75632-9AF2-5D4D-80F8-E13D09BD6E11}" destId="{271C5F83-DC0B-7E4C-A0AE-2B8C7328FA47}" srcOrd="0" destOrd="0" presId="urn:microsoft.com/office/officeart/2005/8/layout/process5"/>
    <dgm:cxn modelId="{82A96C50-B020-4FDD-AFA0-F13D2DE2239D}" type="presOf" srcId="{E553F21E-7507-5644-B6D1-0C7B2CD59BDC}" destId="{7E2392CA-C200-2F46-A7B7-CA36A6DF18C2}" srcOrd="0" destOrd="0" presId="urn:microsoft.com/office/officeart/2005/8/layout/process5"/>
    <dgm:cxn modelId="{9D975413-6F88-42DB-BE2D-1E42DF50E8E0}" type="presOf" srcId="{B8BF2460-D67E-3D45-8667-3814699402F6}" destId="{2103ACC9-6D4E-F24B-9C4B-929B55989D67}" srcOrd="0" destOrd="0" presId="urn:microsoft.com/office/officeart/2005/8/layout/process5"/>
    <dgm:cxn modelId="{8C384DA4-2360-E548-B1E7-8638D1F1A759}" srcId="{EA7095F3-127B-8A4D-9032-582E6068E3BC}" destId="{4A498714-B9BD-744E-8DD6-5E785190F8D8}" srcOrd="1" destOrd="0" parTransId="{FE7EA95B-EDFD-FD4E-8783-7189FFADCB43}" sibTransId="{B8BF2460-D67E-3D45-8667-3814699402F6}"/>
    <dgm:cxn modelId="{CC9E0B5D-200F-214B-83D1-CE5FB10D2A82}" srcId="{EA7095F3-127B-8A4D-9032-582E6068E3BC}" destId="{C1F75632-9AF2-5D4D-80F8-E13D09BD6E11}" srcOrd="5" destOrd="0" parTransId="{D94C2C87-82C4-0349-A865-592267D6BDC0}" sibTransId="{D2DDA707-5989-8E43-AAA1-E91CFD9F137E}"/>
    <dgm:cxn modelId="{2CC69F1B-F4E1-5740-B158-14E9DB84AA08}" srcId="{EA7095F3-127B-8A4D-9032-582E6068E3BC}" destId="{793F8232-AE1A-F649-99AC-421415103E09}" srcOrd="3" destOrd="0" parTransId="{297123BF-248C-194D-BE8F-0E67A00C4917}" sibTransId="{F03A50D6-9CA8-3F43-8D3B-D6728B156F11}"/>
    <dgm:cxn modelId="{F848901E-A5CF-4758-B380-7E70491E0A49}" type="presOf" srcId="{A7B48303-C17A-A34C-8D50-0F2C2411B10D}" destId="{7B48C13A-9596-2442-86A5-625C3F44A0A2}" srcOrd="0" destOrd="0" presId="urn:microsoft.com/office/officeart/2005/8/layout/process5"/>
    <dgm:cxn modelId="{F6793F89-4335-1B4D-841A-7B5F62C0F77D}" srcId="{EA7095F3-127B-8A4D-9032-582E6068E3BC}" destId="{A7B48303-C17A-A34C-8D50-0F2C2411B10D}" srcOrd="2" destOrd="0" parTransId="{35650D1E-234F-5741-8E1F-1D845C1D2E31}" sibTransId="{097F97C9-1DBD-0045-A743-A237C9454370}"/>
    <dgm:cxn modelId="{FA8907D1-7C3B-4A0A-8E2F-D2DF2D9E143E}" type="presOf" srcId="{EC941FFF-15A0-7A4E-B602-A0E1F740E4CC}" destId="{A1EC34CE-4E7F-4342-9E19-9A9967408856}" srcOrd="0" destOrd="0" presId="urn:microsoft.com/office/officeart/2005/8/layout/process5"/>
    <dgm:cxn modelId="{E7E147DE-2AA1-4822-837B-C12D0E0EA989}" type="presOf" srcId="{097F97C9-1DBD-0045-A743-A237C9454370}" destId="{B8EC8259-747F-314F-846B-E7D5DFCADF4E}" srcOrd="0" destOrd="0" presId="urn:microsoft.com/office/officeart/2005/8/layout/process5"/>
    <dgm:cxn modelId="{61AB7AC8-CD22-4F40-870F-2C1381796F77}" type="presOf" srcId="{D6206A83-9398-534E-A623-F4A3814822E2}" destId="{98143C7F-985F-CF48-84BE-74F10EC6EEE1}" srcOrd="1" destOrd="0" presId="urn:microsoft.com/office/officeart/2005/8/layout/process5"/>
    <dgm:cxn modelId="{FCFFA245-1D25-4171-B8EC-65E1A418A2B6}" type="presOf" srcId="{097F97C9-1DBD-0045-A743-A237C9454370}" destId="{77C5802A-8F7D-064A-B72F-ABBC1842DDA9}" srcOrd="1" destOrd="0" presId="urn:microsoft.com/office/officeart/2005/8/layout/process5"/>
    <dgm:cxn modelId="{42EF720C-60F2-4F9A-B9A3-CE82DBD82320}" type="presOf" srcId="{B8BF2460-D67E-3D45-8667-3814699402F6}" destId="{53292CD6-45D5-2F4F-9D9B-932115269D2C}" srcOrd="1" destOrd="0" presId="urn:microsoft.com/office/officeart/2005/8/layout/process5"/>
    <dgm:cxn modelId="{B21AD213-F801-BA4B-BCDB-A1C57C85336D}" srcId="{EA7095F3-127B-8A4D-9032-582E6068E3BC}" destId="{ABC0E174-1090-8F42-8549-0CFA0401086B}" srcOrd="0" destOrd="0" parTransId="{19AD35AC-859A-8A48-8E86-5419EB9CCD29}" sibTransId="{EC941FFF-15A0-7A4E-B602-A0E1F740E4CC}"/>
    <dgm:cxn modelId="{8AA5306D-5BBF-435A-B2CE-520A5FEA6006}" type="presOf" srcId="{D6206A83-9398-534E-A623-F4A3814822E2}" destId="{7D3BB5B5-0D46-D74E-B5BA-3D8531896ACF}" srcOrd="0" destOrd="0" presId="urn:microsoft.com/office/officeart/2005/8/layout/process5"/>
    <dgm:cxn modelId="{EF738650-8A4C-4257-A8F0-17302EADE37E}" type="presParOf" srcId="{15A96111-FE29-C645-BE18-8FF8AA236869}" destId="{897ACBA1-CCD3-0844-8190-B3C1E1FCA81F}" srcOrd="0" destOrd="0" presId="urn:microsoft.com/office/officeart/2005/8/layout/process5"/>
    <dgm:cxn modelId="{14FD4B15-0A51-48D9-A686-B5A09E81604F}" type="presParOf" srcId="{15A96111-FE29-C645-BE18-8FF8AA236869}" destId="{A1EC34CE-4E7F-4342-9E19-9A9967408856}" srcOrd="1" destOrd="0" presId="urn:microsoft.com/office/officeart/2005/8/layout/process5"/>
    <dgm:cxn modelId="{B28033B8-89A0-4E57-A148-5CDC221FF373}" type="presParOf" srcId="{A1EC34CE-4E7F-4342-9E19-9A9967408856}" destId="{92B5B3E7-22D5-974B-9F57-D7EF9D7D0989}" srcOrd="0" destOrd="0" presId="urn:microsoft.com/office/officeart/2005/8/layout/process5"/>
    <dgm:cxn modelId="{7DDC1E41-098E-492B-B88D-A18ADCB68678}" type="presParOf" srcId="{15A96111-FE29-C645-BE18-8FF8AA236869}" destId="{8FBE498F-EB20-1942-ACEC-EC1D6EB99FB3}" srcOrd="2" destOrd="0" presId="urn:microsoft.com/office/officeart/2005/8/layout/process5"/>
    <dgm:cxn modelId="{8E2CE2FF-7C54-47BF-91F0-30498295F1B0}" type="presParOf" srcId="{15A96111-FE29-C645-BE18-8FF8AA236869}" destId="{2103ACC9-6D4E-F24B-9C4B-929B55989D67}" srcOrd="3" destOrd="0" presId="urn:microsoft.com/office/officeart/2005/8/layout/process5"/>
    <dgm:cxn modelId="{8F991270-6933-4CE1-8A41-531C63685DCC}" type="presParOf" srcId="{2103ACC9-6D4E-F24B-9C4B-929B55989D67}" destId="{53292CD6-45D5-2F4F-9D9B-932115269D2C}" srcOrd="0" destOrd="0" presId="urn:microsoft.com/office/officeart/2005/8/layout/process5"/>
    <dgm:cxn modelId="{7EF15493-F251-4656-B1B4-51C38B90F99B}" type="presParOf" srcId="{15A96111-FE29-C645-BE18-8FF8AA236869}" destId="{7B48C13A-9596-2442-86A5-625C3F44A0A2}" srcOrd="4" destOrd="0" presId="urn:microsoft.com/office/officeart/2005/8/layout/process5"/>
    <dgm:cxn modelId="{5A94706D-581B-431B-AE8D-EC72645DC498}" type="presParOf" srcId="{15A96111-FE29-C645-BE18-8FF8AA236869}" destId="{B8EC8259-747F-314F-846B-E7D5DFCADF4E}" srcOrd="5" destOrd="0" presId="urn:microsoft.com/office/officeart/2005/8/layout/process5"/>
    <dgm:cxn modelId="{3C222876-7355-4B49-B0D9-329A8E020F5A}" type="presParOf" srcId="{B8EC8259-747F-314F-846B-E7D5DFCADF4E}" destId="{77C5802A-8F7D-064A-B72F-ABBC1842DDA9}" srcOrd="0" destOrd="0" presId="urn:microsoft.com/office/officeart/2005/8/layout/process5"/>
    <dgm:cxn modelId="{018DC6F9-7CDD-4329-9C33-2D8A12BBD417}" type="presParOf" srcId="{15A96111-FE29-C645-BE18-8FF8AA236869}" destId="{08B3B638-C9F9-124F-BBC6-1C7CFB465356}" srcOrd="6" destOrd="0" presId="urn:microsoft.com/office/officeart/2005/8/layout/process5"/>
    <dgm:cxn modelId="{C1D044EB-232D-467E-8BD2-31917AE3D9CA}" type="presParOf" srcId="{15A96111-FE29-C645-BE18-8FF8AA236869}" destId="{0102476C-EC8D-A64E-B904-AFB4579910E6}" srcOrd="7" destOrd="0" presId="urn:microsoft.com/office/officeart/2005/8/layout/process5"/>
    <dgm:cxn modelId="{E4FA1F60-6AE7-4DF4-A624-EAF1402C6083}" type="presParOf" srcId="{0102476C-EC8D-A64E-B904-AFB4579910E6}" destId="{16D91E7E-AA23-1743-8D35-2E2C4E1E468A}" srcOrd="0" destOrd="0" presId="urn:microsoft.com/office/officeart/2005/8/layout/process5"/>
    <dgm:cxn modelId="{B7DAC663-765F-4757-86FE-FCADA636D51A}" type="presParOf" srcId="{15A96111-FE29-C645-BE18-8FF8AA236869}" destId="{7E2392CA-C200-2F46-A7B7-CA36A6DF18C2}" srcOrd="8" destOrd="0" presId="urn:microsoft.com/office/officeart/2005/8/layout/process5"/>
    <dgm:cxn modelId="{2FA4D94A-5DC7-4E8D-A2AB-953F8DCA10B8}" type="presParOf" srcId="{15A96111-FE29-C645-BE18-8FF8AA236869}" destId="{7D3BB5B5-0D46-D74E-B5BA-3D8531896ACF}" srcOrd="9" destOrd="0" presId="urn:microsoft.com/office/officeart/2005/8/layout/process5"/>
    <dgm:cxn modelId="{0FDCF621-48E7-4177-841F-EB65A90DF2CF}" type="presParOf" srcId="{7D3BB5B5-0D46-D74E-B5BA-3D8531896ACF}" destId="{98143C7F-985F-CF48-84BE-74F10EC6EEE1}" srcOrd="0" destOrd="0" presId="urn:microsoft.com/office/officeart/2005/8/layout/process5"/>
    <dgm:cxn modelId="{57D70262-B6C7-47B4-B085-32400E67AC52}" type="presParOf" srcId="{15A96111-FE29-C645-BE18-8FF8AA236869}" destId="{271C5F83-DC0B-7E4C-A0AE-2B8C7328FA47}"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14"/>
          <p:cNvSpPr>
            <a:spLocks noGrp="1"/>
          </p:cNvSpPr>
          <p:nvPr>
            <p:ph type="sldNum" sz="quarter" idx="3"/>
          </p:nvPr>
        </p:nvSpPr>
        <p:spPr>
          <a:xfrm>
            <a:off x="3971292" y="8830153"/>
            <a:ext cx="3037523" cy="464662"/>
          </a:xfrm>
          <a:prstGeom prst="rect">
            <a:avLst/>
          </a:prstGeom>
        </p:spPr>
        <p:txBody>
          <a:bodyPr vert="horz" lIns="91330" tIns="45665" rIns="91330" bIns="45665" rtlCol="0" anchor="b"/>
          <a:lstStyle>
            <a:lvl1pPr algn="r">
              <a:defRPr sz="800"/>
            </a:lvl1pPr>
          </a:lstStyle>
          <a:p>
            <a:pPr>
              <a:defRPr/>
            </a:pPr>
            <a:endParaRPr lang="en-US" dirty="0"/>
          </a:p>
        </p:txBody>
      </p:sp>
    </p:spTree>
    <p:extLst>
      <p:ext uri="{BB962C8B-B14F-4D97-AF65-F5344CB8AC3E}">
        <p14:creationId xmlns:p14="http://schemas.microsoft.com/office/powerpoint/2010/main" val="36305615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037523" cy="464662"/>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defTabSz="932330">
              <a:defRPr sz="1200"/>
            </a:lvl1pPr>
          </a:lstStyle>
          <a:p>
            <a:pPr>
              <a:defRPr/>
            </a:pPr>
            <a:endParaRPr lang="en-US"/>
          </a:p>
        </p:txBody>
      </p:sp>
      <p:sp>
        <p:nvSpPr>
          <p:cNvPr id="49155" name="Rectangle 3"/>
          <p:cNvSpPr>
            <a:spLocks noGrp="1" noChangeArrowheads="1"/>
          </p:cNvSpPr>
          <p:nvPr>
            <p:ph type="dt" idx="1"/>
          </p:nvPr>
        </p:nvSpPr>
        <p:spPr bwMode="auto">
          <a:xfrm>
            <a:off x="3971292" y="0"/>
            <a:ext cx="3037523" cy="464662"/>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defTabSz="932330">
              <a:defRPr sz="120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00723" y="4415077"/>
            <a:ext cx="5608954" cy="4183539"/>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9158" name="Rectangle 6"/>
          <p:cNvSpPr>
            <a:spLocks noGrp="1" noChangeArrowheads="1"/>
          </p:cNvSpPr>
          <p:nvPr>
            <p:ph type="ftr" sz="quarter" idx="4"/>
          </p:nvPr>
        </p:nvSpPr>
        <p:spPr bwMode="auto">
          <a:xfrm>
            <a:off x="0" y="8830153"/>
            <a:ext cx="3037523" cy="464662"/>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defTabSz="932330">
              <a:defRPr sz="1200"/>
            </a:lvl1pPr>
          </a:lstStyle>
          <a:p>
            <a:pPr>
              <a:defRPr/>
            </a:pPr>
            <a:endParaRPr lang="en-US"/>
          </a:p>
        </p:txBody>
      </p:sp>
      <p:sp>
        <p:nvSpPr>
          <p:cNvPr id="49159" name="Rectangle 7"/>
          <p:cNvSpPr>
            <a:spLocks noGrp="1" noChangeArrowheads="1"/>
          </p:cNvSpPr>
          <p:nvPr>
            <p:ph type="sldNum" sz="quarter" idx="5"/>
          </p:nvPr>
        </p:nvSpPr>
        <p:spPr bwMode="auto">
          <a:xfrm>
            <a:off x="3971292" y="8830153"/>
            <a:ext cx="3037523" cy="464662"/>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defTabSz="932330">
              <a:defRPr sz="1200"/>
            </a:lvl1pPr>
          </a:lstStyle>
          <a:p>
            <a:pPr>
              <a:defRPr/>
            </a:pPr>
            <a:fld id="{C6732BFC-9D52-4D3D-B04A-F416FD27BA59}" type="slidenum">
              <a:rPr lang="en-US"/>
              <a:pPr>
                <a:defRPr/>
              </a:pPr>
              <a:t>‹#›</a:t>
            </a:fld>
            <a:endParaRPr lang="en-US"/>
          </a:p>
        </p:txBody>
      </p:sp>
    </p:spTree>
    <p:extLst>
      <p:ext uri="{BB962C8B-B14F-4D97-AF65-F5344CB8AC3E}">
        <p14:creationId xmlns:p14="http://schemas.microsoft.com/office/powerpoint/2010/main" val="226638654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wisc-online.com/learn/technical/measurement/msr3903/the-dial-caliper"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wisc-online.com/LearningContent/mtl3602/MTL3602/MLT3602.htm"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r>
              <a:rPr lang="en-US" b="1" dirty="0"/>
              <a:t>Read </a:t>
            </a:r>
            <a:r>
              <a:rPr lang="en-US" dirty="0"/>
              <a:t>Lesson Link aloud to the students:</a:t>
            </a:r>
          </a:p>
          <a:p>
            <a:r>
              <a:rPr lang="en-US" dirty="0"/>
              <a:t>In order to be an effective production technician, you must have a working knowledge of what work orders, blueprints, and paper or computer controls you will likely encounter in any of the 14 manufacturing sub-industries. In this module, you will learn the basics of these elements that span the sub-industries.</a:t>
            </a:r>
            <a:r>
              <a:rPr lang="en-US" dirty="0" smtClean="0"/>
              <a:t> </a:t>
            </a:r>
          </a:p>
        </p:txBody>
      </p:sp>
      <p:sp>
        <p:nvSpPr>
          <p:cNvPr id="31748" name="Slide Number Placeholder 3"/>
          <p:cNvSpPr>
            <a:spLocks noGrp="1"/>
          </p:cNvSpPr>
          <p:nvPr>
            <p:ph type="sldNum" sz="quarter" idx="5"/>
          </p:nvPr>
        </p:nvSpPr>
        <p:spPr>
          <a:noFill/>
        </p:spPr>
        <p:txBody>
          <a:bodyPr/>
          <a:lstStyle/>
          <a:p>
            <a:fld id="{9FBC6D3D-687C-4DA6-8A84-447EF2D65B4D}" type="slidenum">
              <a:rPr lang="en-US" smtClean="0"/>
              <a:pPr/>
              <a:t>1</a:t>
            </a:fld>
            <a:endParaRPr lang="en-US" dirty="0" smtClean="0"/>
          </a:p>
        </p:txBody>
      </p:sp>
    </p:spTree>
    <p:extLst>
      <p:ext uri="{BB962C8B-B14F-4D97-AF65-F5344CB8AC3E}">
        <p14:creationId xmlns:p14="http://schemas.microsoft.com/office/powerpoint/2010/main" val="348336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defTabSz="913303">
              <a:defRPr/>
            </a:pPr>
            <a:r>
              <a:rPr lang="en-US" b="1" dirty="0"/>
              <a:t>Direct</a:t>
            </a:r>
            <a:r>
              <a:rPr lang="en-US" dirty="0"/>
              <a:t> students to turn to page </a:t>
            </a:r>
            <a:r>
              <a:rPr lang="en-US" dirty="0" smtClean="0"/>
              <a:t>2-</a:t>
            </a:r>
            <a:r>
              <a:rPr lang="en-US" dirty="0"/>
              <a:t>3</a:t>
            </a:r>
            <a:r>
              <a:rPr lang="en-US" dirty="0" smtClean="0"/>
              <a:t>-</a:t>
            </a:r>
            <a:r>
              <a:rPr lang="en-US" dirty="0"/>
              <a:t>1 in their </a:t>
            </a:r>
            <a:r>
              <a:rPr lang="en-US" dirty="0" smtClean="0"/>
              <a:t>Foundations</a:t>
            </a:r>
            <a:r>
              <a:rPr lang="en-US" baseline="0" dirty="0" smtClean="0"/>
              <a:t> of</a:t>
            </a:r>
            <a:r>
              <a:rPr lang="en-US" dirty="0" smtClean="0"/>
              <a:t> Manufacturing</a:t>
            </a:r>
            <a:r>
              <a:rPr lang="en-US" i="1" dirty="0" smtClean="0"/>
              <a:t>,</a:t>
            </a:r>
            <a:r>
              <a:rPr lang="en-US" dirty="0" smtClean="0"/>
              <a:t> </a:t>
            </a:r>
            <a:r>
              <a:rPr lang="en-US" i="1" dirty="0" smtClean="0"/>
              <a:t>Domain 2: </a:t>
            </a:r>
            <a:r>
              <a:rPr lang="en-US" i="1" dirty="0"/>
              <a:t>Production and Processes, </a:t>
            </a:r>
            <a:r>
              <a:rPr lang="en-US" i="1" dirty="0" smtClean="0"/>
              <a:t>Section 3: </a:t>
            </a:r>
            <a:r>
              <a:rPr lang="en-US" i="1" dirty="0"/>
              <a:t>Manufacturing Instruments</a:t>
            </a:r>
            <a:r>
              <a:rPr lang="en-US" dirty="0"/>
              <a:t>, Student Workbook and continue with the discussion.</a:t>
            </a:r>
          </a:p>
          <a:p>
            <a:endParaRPr lang="en-US" dirty="0" smtClean="0"/>
          </a:p>
        </p:txBody>
      </p:sp>
      <p:sp>
        <p:nvSpPr>
          <p:cNvPr id="32772" name="Slide Number Placeholder 3"/>
          <p:cNvSpPr>
            <a:spLocks noGrp="1"/>
          </p:cNvSpPr>
          <p:nvPr>
            <p:ph type="sldNum" sz="quarter" idx="5"/>
          </p:nvPr>
        </p:nvSpPr>
        <p:spPr>
          <a:noFill/>
        </p:spPr>
        <p:txBody>
          <a:bodyPr/>
          <a:lstStyle/>
          <a:p>
            <a:fld id="{93953A98-6D96-40AF-8B18-166D937D4176}" type="slidenum">
              <a:rPr lang="en-US" smtClean="0">
                <a:solidFill>
                  <a:srgbClr val="000000"/>
                </a:solidFill>
              </a:rPr>
              <a:pPr/>
              <a:t>2</a:t>
            </a:fld>
            <a:endParaRPr lang="en-US" smtClean="0">
              <a:solidFill>
                <a:srgbClr val="000000"/>
              </a:solidFill>
            </a:endParaRPr>
          </a:p>
        </p:txBody>
      </p:sp>
    </p:spTree>
    <p:extLst>
      <p:ext uri="{BB962C8B-B14F-4D97-AF65-F5344CB8AC3E}">
        <p14:creationId xmlns:p14="http://schemas.microsoft.com/office/powerpoint/2010/main" val="1348903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3</a:t>
            </a:fld>
            <a:endParaRPr lang="en-US"/>
          </a:p>
        </p:txBody>
      </p:sp>
    </p:spTree>
    <p:extLst>
      <p:ext uri="{BB962C8B-B14F-4D97-AF65-F5344CB8AC3E}">
        <p14:creationId xmlns:p14="http://schemas.microsoft.com/office/powerpoint/2010/main" val="3696923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dirty="0" smtClean="0"/>
          </a:p>
        </p:txBody>
      </p:sp>
      <p:sp>
        <p:nvSpPr>
          <p:cNvPr id="34820" name="Slide Number Placeholder 3"/>
          <p:cNvSpPr>
            <a:spLocks noGrp="1"/>
          </p:cNvSpPr>
          <p:nvPr>
            <p:ph type="sldNum" sz="quarter" idx="5"/>
          </p:nvPr>
        </p:nvSpPr>
        <p:spPr>
          <a:noFill/>
        </p:spPr>
        <p:txBody>
          <a:bodyPr/>
          <a:lstStyle/>
          <a:p>
            <a:fld id="{A6B80746-631B-4E9C-BF6D-1676B5944EF5}" type="slidenum">
              <a:rPr lang="en-US" smtClean="0"/>
              <a:pPr/>
              <a:t>4</a:t>
            </a:fld>
            <a:endParaRPr lang="en-US" dirty="0" smtClean="0"/>
          </a:p>
        </p:txBody>
      </p:sp>
    </p:spTree>
    <p:extLst>
      <p:ext uri="{BB962C8B-B14F-4D97-AF65-F5344CB8AC3E}">
        <p14:creationId xmlns:p14="http://schemas.microsoft.com/office/powerpoint/2010/main" val="3557310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B18564EF-A619-4DFA-AC65-3789565CCB87}" type="slidenum">
              <a:rPr lang="en-US" smtClean="0">
                <a:solidFill>
                  <a:srgbClr val="000000"/>
                </a:solidFill>
              </a:rPr>
              <a:pPr/>
              <a:t>5</a:t>
            </a:fld>
            <a:endParaRPr lang="en-US" smtClean="0">
              <a:solidFill>
                <a:srgbClr val="000000"/>
              </a:solidFill>
            </a:endParaRPr>
          </a:p>
        </p:txBody>
      </p:sp>
    </p:spTree>
    <p:extLst>
      <p:ext uri="{BB962C8B-B14F-4D97-AF65-F5344CB8AC3E}">
        <p14:creationId xmlns:p14="http://schemas.microsoft.com/office/powerpoint/2010/main" val="29710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6</a:t>
            </a:fld>
            <a:endParaRPr lang="en-US"/>
          </a:p>
        </p:txBody>
      </p:sp>
    </p:spTree>
    <p:extLst>
      <p:ext uri="{BB962C8B-B14F-4D97-AF65-F5344CB8AC3E}">
        <p14:creationId xmlns:p14="http://schemas.microsoft.com/office/powerpoint/2010/main" val="1564779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7</a:t>
            </a:fld>
            <a:endParaRPr lang="en-US"/>
          </a:p>
        </p:txBody>
      </p:sp>
    </p:spTree>
    <p:extLst>
      <p:ext uri="{BB962C8B-B14F-4D97-AF65-F5344CB8AC3E}">
        <p14:creationId xmlns:p14="http://schemas.microsoft.com/office/powerpoint/2010/main" val="1667417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8</a:t>
            </a:fld>
            <a:endParaRPr lang="en-US"/>
          </a:p>
        </p:txBody>
      </p:sp>
    </p:spTree>
    <p:extLst>
      <p:ext uri="{BB962C8B-B14F-4D97-AF65-F5344CB8AC3E}">
        <p14:creationId xmlns:p14="http://schemas.microsoft.com/office/powerpoint/2010/main" val="2389542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9</a:t>
            </a:fld>
            <a:endParaRPr lang="en-US"/>
          </a:p>
        </p:txBody>
      </p:sp>
    </p:spTree>
    <p:extLst>
      <p:ext uri="{BB962C8B-B14F-4D97-AF65-F5344CB8AC3E}">
        <p14:creationId xmlns:p14="http://schemas.microsoft.com/office/powerpoint/2010/main" val="542239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10</a:t>
            </a:fld>
            <a:endParaRPr lang="en-US"/>
          </a:p>
        </p:txBody>
      </p:sp>
    </p:spTree>
    <p:extLst>
      <p:ext uri="{BB962C8B-B14F-4D97-AF65-F5344CB8AC3E}">
        <p14:creationId xmlns:p14="http://schemas.microsoft.com/office/powerpoint/2010/main" val="312984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b="1" dirty="0"/>
              <a:t>Question:</a:t>
            </a:r>
            <a:r>
              <a:rPr lang="en-US" dirty="0"/>
              <a:t> In your plant, what is the most common system that is controlled automatically?</a:t>
            </a:r>
          </a:p>
          <a:p>
            <a:r>
              <a:rPr lang="en-US" dirty="0"/>
              <a:t> </a:t>
            </a:r>
          </a:p>
          <a:p>
            <a:r>
              <a:rPr lang="en-US" b="1" dirty="0"/>
              <a:t>Answers will vary.</a:t>
            </a:r>
            <a:endParaRPr lang="en-US" dirty="0"/>
          </a:p>
          <a:p>
            <a:endParaRPr lang="en-US" dirty="0" smtClean="0"/>
          </a:p>
        </p:txBody>
      </p:sp>
      <p:sp>
        <p:nvSpPr>
          <p:cNvPr id="45060" name="Slide Number Placeholder 3"/>
          <p:cNvSpPr>
            <a:spLocks noGrp="1"/>
          </p:cNvSpPr>
          <p:nvPr>
            <p:ph type="sldNum" sz="quarter" idx="5"/>
          </p:nvPr>
        </p:nvSpPr>
        <p:spPr>
          <a:noFill/>
        </p:spPr>
        <p:txBody>
          <a:bodyPr/>
          <a:lstStyle/>
          <a:p>
            <a:fld id="{5A3B1B60-49CF-4A14-B341-30E925C1FE2B}" type="slidenum">
              <a:rPr lang="en-US" smtClean="0">
                <a:solidFill>
                  <a:srgbClr val="000000"/>
                </a:solidFill>
              </a:rPr>
              <a:pPr/>
              <a:t>11</a:t>
            </a:fld>
            <a:endParaRPr lang="en-US" smtClean="0">
              <a:solidFill>
                <a:srgbClr val="000000"/>
              </a:solidFill>
            </a:endParaRPr>
          </a:p>
        </p:txBody>
      </p:sp>
    </p:spTree>
    <p:extLst>
      <p:ext uri="{BB962C8B-B14F-4D97-AF65-F5344CB8AC3E}">
        <p14:creationId xmlns:p14="http://schemas.microsoft.com/office/powerpoint/2010/main" val="627267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12</a:t>
            </a:fld>
            <a:endParaRPr lang="en-US"/>
          </a:p>
        </p:txBody>
      </p:sp>
    </p:spTree>
    <p:extLst>
      <p:ext uri="{BB962C8B-B14F-4D97-AF65-F5344CB8AC3E}">
        <p14:creationId xmlns:p14="http://schemas.microsoft.com/office/powerpoint/2010/main" val="407956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13</a:t>
            </a:fld>
            <a:endParaRPr lang="en-US"/>
          </a:p>
        </p:txBody>
      </p:sp>
    </p:spTree>
    <p:extLst>
      <p:ext uri="{BB962C8B-B14F-4D97-AF65-F5344CB8AC3E}">
        <p14:creationId xmlns:p14="http://schemas.microsoft.com/office/powerpoint/2010/main" val="305884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14</a:t>
            </a:fld>
            <a:endParaRPr lang="en-US"/>
          </a:p>
        </p:txBody>
      </p:sp>
    </p:spTree>
    <p:extLst>
      <p:ext uri="{BB962C8B-B14F-4D97-AF65-F5344CB8AC3E}">
        <p14:creationId xmlns:p14="http://schemas.microsoft.com/office/powerpoint/2010/main" val="372145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6732BFC-9D52-4D3D-B04A-F416FD27BA59}" type="slidenum">
              <a:rPr lang="en-US"/>
              <a:pPr>
                <a:defRPr/>
              </a:pPr>
              <a:t>15</a:t>
            </a:fld>
            <a:endParaRPr lang="en-US"/>
          </a:p>
        </p:txBody>
      </p:sp>
    </p:spTree>
    <p:extLst>
      <p:ext uri="{BB962C8B-B14F-4D97-AF65-F5344CB8AC3E}">
        <p14:creationId xmlns:p14="http://schemas.microsoft.com/office/powerpoint/2010/main" val="4165067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smtClean="0"/>
              <a:t>ANSWER- 50+14.7=64.7</a:t>
            </a:r>
            <a:endParaRPr lang="en-US" sz="2800"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23</a:t>
            </a:fld>
            <a:endParaRPr lang="en-US"/>
          </a:p>
        </p:txBody>
      </p:sp>
    </p:spTree>
    <p:extLst>
      <p:ext uri="{BB962C8B-B14F-4D97-AF65-F5344CB8AC3E}">
        <p14:creationId xmlns:p14="http://schemas.microsoft.com/office/powerpoint/2010/main" val="407154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42.5-14.6=27.9</a:t>
            </a:r>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24</a:t>
            </a:fld>
            <a:endParaRPr lang="en-US"/>
          </a:p>
        </p:txBody>
      </p:sp>
    </p:spTree>
    <p:extLst>
      <p:ext uri="{BB962C8B-B14F-4D97-AF65-F5344CB8AC3E}">
        <p14:creationId xmlns:p14="http://schemas.microsoft.com/office/powerpoint/2010/main" val="3396016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410291AF-2F49-43D8-B524-AA78340B6211}" type="slidenum">
              <a:rPr lang="en-US" smtClean="0">
                <a:solidFill>
                  <a:srgbClr val="000000"/>
                </a:solidFill>
              </a:rPr>
              <a:pPr/>
              <a:t>29</a:t>
            </a:fld>
            <a:endParaRPr lang="en-US" smtClean="0">
              <a:solidFill>
                <a:srgbClr val="000000"/>
              </a:solidFill>
            </a:endParaRPr>
          </a:p>
        </p:txBody>
      </p:sp>
    </p:spTree>
    <p:extLst>
      <p:ext uri="{BB962C8B-B14F-4D97-AF65-F5344CB8AC3E}">
        <p14:creationId xmlns:p14="http://schemas.microsoft.com/office/powerpoint/2010/main" val="121488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a:noFill/>
        </p:spPr>
        <p:txBody>
          <a:bodyPr/>
          <a:lstStyle/>
          <a:p>
            <a:fld id="{4EC1CC99-E3BB-414D-AAC4-EAE91D38695C}" type="slidenum">
              <a:rPr lang="en-US" smtClean="0">
                <a:solidFill>
                  <a:srgbClr val="000000"/>
                </a:solidFill>
              </a:rPr>
              <a:pPr/>
              <a:t>30</a:t>
            </a:fld>
            <a:endParaRPr lang="en-US" smtClean="0">
              <a:solidFill>
                <a:srgbClr val="000000"/>
              </a:solidFill>
            </a:endParaRPr>
          </a:p>
        </p:txBody>
      </p:sp>
    </p:spTree>
    <p:extLst>
      <p:ext uri="{BB962C8B-B14F-4D97-AF65-F5344CB8AC3E}">
        <p14:creationId xmlns:p14="http://schemas.microsoft.com/office/powerpoint/2010/main" val="1773441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31</a:t>
            </a:fld>
            <a:endParaRPr lang="en-US"/>
          </a:p>
        </p:txBody>
      </p:sp>
    </p:spTree>
    <p:extLst>
      <p:ext uri="{BB962C8B-B14F-4D97-AF65-F5344CB8AC3E}">
        <p14:creationId xmlns:p14="http://schemas.microsoft.com/office/powerpoint/2010/main" val="1113449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CF272B3-6A76-405C-BD81-D85A08317FC2}" type="slidenum">
              <a:rPr lang="en-US" smtClean="0"/>
              <a:pPr>
                <a:defRPr/>
              </a:pPr>
              <a:t>33</a:t>
            </a:fld>
            <a:endParaRPr lang="en-US" dirty="0"/>
          </a:p>
        </p:txBody>
      </p:sp>
    </p:spTree>
    <p:extLst>
      <p:ext uri="{BB962C8B-B14F-4D97-AF65-F5344CB8AC3E}">
        <p14:creationId xmlns:p14="http://schemas.microsoft.com/office/powerpoint/2010/main" val="577398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34</a:t>
            </a:fld>
            <a:endParaRPr lang="en-US"/>
          </a:p>
        </p:txBody>
      </p:sp>
    </p:spTree>
    <p:extLst>
      <p:ext uri="{BB962C8B-B14F-4D97-AF65-F5344CB8AC3E}">
        <p14:creationId xmlns:p14="http://schemas.microsoft.com/office/powerpoint/2010/main" val="4166862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CD19FB57-CBE7-405C-9991-6C5D5F525266}" type="slidenum">
              <a:rPr lang="en-US" smtClean="0">
                <a:solidFill>
                  <a:srgbClr val="000000"/>
                </a:solidFill>
              </a:rPr>
              <a:pPr/>
              <a:t>40</a:t>
            </a:fld>
            <a:endParaRPr lang="en-US" smtClean="0">
              <a:solidFill>
                <a:srgbClr val="000000"/>
              </a:solidFill>
            </a:endParaRPr>
          </a:p>
        </p:txBody>
      </p:sp>
    </p:spTree>
    <p:extLst>
      <p:ext uri="{BB962C8B-B14F-4D97-AF65-F5344CB8AC3E}">
        <p14:creationId xmlns:p14="http://schemas.microsoft.com/office/powerpoint/2010/main" val="672435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78F6602C-4C6B-48C0-BF6F-4907551515DA}" type="slidenum">
              <a:rPr lang="en-US" smtClean="0">
                <a:solidFill>
                  <a:srgbClr val="000000"/>
                </a:solidFill>
              </a:rPr>
              <a:pPr/>
              <a:t>42</a:t>
            </a:fld>
            <a:endParaRPr lang="en-US" smtClean="0">
              <a:solidFill>
                <a:srgbClr val="000000"/>
              </a:solidFill>
            </a:endParaRPr>
          </a:p>
        </p:txBody>
      </p:sp>
    </p:spTree>
    <p:extLst>
      <p:ext uri="{BB962C8B-B14F-4D97-AF65-F5344CB8AC3E}">
        <p14:creationId xmlns:p14="http://schemas.microsoft.com/office/powerpoint/2010/main" val="230907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5DE66BBC-D648-4676-BD9E-2082BAEEFB81}" type="slidenum">
              <a:rPr lang="en-US" smtClean="0">
                <a:solidFill>
                  <a:srgbClr val="000000"/>
                </a:solidFill>
              </a:rPr>
              <a:pPr/>
              <a:t>43</a:t>
            </a:fld>
            <a:endParaRPr lang="en-US" smtClean="0">
              <a:solidFill>
                <a:srgbClr val="000000"/>
              </a:solidFill>
            </a:endParaRPr>
          </a:p>
        </p:txBody>
      </p:sp>
    </p:spTree>
    <p:extLst>
      <p:ext uri="{BB962C8B-B14F-4D97-AF65-F5344CB8AC3E}">
        <p14:creationId xmlns:p14="http://schemas.microsoft.com/office/powerpoint/2010/main" val="1818318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303">
              <a:defRPr/>
            </a:pPr>
            <a:r>
              <a:rPr lang="en-US" dirty="0" smtClean="0"/>
              <a:t>The </a:t>
            </a:r>
            <a:r>
              <a:rPr lang="en-US" dirty="0" smtClean="0">
                <a:hlinkClick r:id="rId3"/>
              </a:rPr>
              <a:t>dial</a:t>
            </a:r>
            <a:r>
              <a:rPr lang="en-US" dirty="0" smtClean="0"/>
              <a:t> caliper on </a:t>
            </a:r>
            <a:r>
              <a:rPr lang="en-US" dirty="0" err="1" smtClean="0"/>
              <a:t>wisc</a:t>
            </a:r>
            <a:r>
              <a:rPr lang="en-US" dirty="0" smtClean="0"/>
              <a:t> on line</a:t>
            </a:r>
          </a:p>
          <a:p>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45</a:t>
            </a:fld>
            <a:endParaRPr lang="en-US"/>
          </a:p>
        </p:txBody>
      </p:sp>
    </p:spTree>
    <p:extLst>
      <p:ext uri="{BB962C8B-B14F-4D97-AF65-F5344CB8AC3E}">
        <p14:creationId xmlns:p14="http://schemas.microsoft.com/office/powerpoint/2010/main" val="1520190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dirty="0" smtClean="0"/>
          </a:p>
        </p:txBody>
      </p:sp>
      <p:sp>
        <p:nvSpPr>
          <p:cNvPr id="51204" name="Slide Number Placeholder 3"/>
          <p:cNvSpPr>
            <a:spLocks noGrp="1"/>
          </p:cNvSpPr>
          <p:nvPr>
            <p:ph type="sldNum" sz="quarter" idx="5"/>
          </p:nvPr>
        </p:nvSpPr>
        <p:spPr>
          <a:noFill/>
        </p:spPr>
        <p:txBody>
          <a:bodyPr/>
          <a:lstStyle/>
          <a:p>
            <a:fld id="{57979AEC-0795-4830-8E4E-E17EFDE8A598}" type="slidenum">
              <a:rPr lang="en-US" smtClean="0">
                <a:solidFill>
                  <a:srgbClr val="000000"/>
                </a:solidFill>
              </a:rPr>
              <a:pPr/>
              <a:t>46</a:t>
            </a:fld>
            <a:endParaRPr lang="en-US" smtClean="0">
              <a:solidFill>
                <a:srgbClr val="000000"/>
              </a:solidFill>
            </a:endParaRPr>
          </a:p>
        </p:txBody>
      </p:sp>
    </p:spTree>
    <p:extLst>
      <p:ext uri="{BB962C8B-B14F-4D97-AF65-F5344CB8AC3E}">
        <p14:creationId xmlns:p14="http://schemas.microsoft.com/office/powerpoint/2010/main" val="8226481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r>
              <a:rPr lang="en-US" b="1" dirty="0"/>
              <a:t>Question:</a:t>
            </a:r>
            <a:r>
              <a:rPr lang="en-US" dirty="0"/>
              <a:t> Have any of you ever seen a micrometer? If so, what type was it?</a:t>
            </a:r>
          </a:p>
          <a:p>
            <a:r>
              <a:rPr lang="en-US" i="1" dirty="0"/>
              <a:t> </a:t>
            </a:r>
            <a:endParaRPr lang="en-US" dirty="0"/>
          </a:p>
          <a:p>
            <a:r>
              <a:rPr lang="en-US" b="1" dirty="0"/>
              <a:t>Answer will vary.</a:t>
            </a:r>
            <a:endParaRPr lang="en-US" dirty="0"/>
          </a:p>
        </p:txBody>
      </p:sp>
      <p:sp>
        <p:nvSpPr>
          <p:cNvPr id="52228" name="Slide Number Placeholder 3"/>
          <p:cNvSpPr>
            <a:spLocks noGrp="1"/>
          </p:cNvSpPr>
          <p:nvPr>
            <p:ph type="sldNum" sz="quarter" idx="5"/>
          </p:nvPr>
        </p:nvSpPr>
        <p:spPr>
          <a:noFill/>
        </p:spPr>
        <p:txBody>
          <a:bodyPr/>
          <a:lstStyle/>
          <a:p>
            <a:fld id="{BCC60EBA-4A11-47D4-A5BD-714F2CEBA482}" type="slidenum">
              <a:rPr lang="en-US" smtClean="0">
                <a:solidFill>
                  <a:srgbClr val="000000"/>
                </a:solidFill>
              </a:rPr>
              <a:pPr/>
              <a:t>47</a:t>
            </a:fld>
            <a:endParaRPr lang="en-US" smtClean="0">
              <a:solidFill>
                <a:srgbClr val="000000"/>
              </a:solidFill>
            </a:endParaRPr>
          </a:p>
        </p:txBody>
      </p:sp>
    </p:spTree>
    <p:extLst>
      <p:ext uri="{BB962C8B-B14F-4D97-AF65-F5344CB8AC3E}">
        <p14:creationId xmlns:p14="http://schemas.microsoft.com/office/powerpoint/2010/main" val="2488651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a:noFill/>
        </p:spPr>
        <p:txBody>
          <a:bodyPr/>
          <a:lstStyle/>
          <a:p>
            <a:fld id="{F0D193ED-F52A-46B3-869F-AD2319543218}" type="slidenum">
              <a:rPr lang="en-US" smtClean="0">
                <a:solidFill>
                  <a:srgbClr val="000000"/>
                </a:solidFill>
              </a:rPr>
              <a:pPr/>
              <a:t>48</a:t>
            </a:fld>
            <a:endParaRPr lang="en-US" smtClean="0">
              <a:solidFill>
                <a:srgbClr val="000000"/>
              </a:solidFill>
            </a:endParaRPr>
          </a:p>
        </p:txBody>
      </p:sp>
    </p:spTree>
    <p:extLst>
      <p:ext uri="{BB962C8B-B14F-4D97-AF65-F5344CB8AC3E}">
        <p14:creationId xmlns:p14="http://schemas.microsoft.com/office/powerpoint/2010/main" val="36501495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smtClean="0"/>
          </a:p>
        </p:txBody>
      </p:sp>
      <p:sp>
        <p:nvSpPr>
          <p:cNvPr id="54276" name="Slide Number Placeholder 3"/>
          <p:cNvSpPr>
            <a:spLocks noGrp="1"/>
          </p:cNvSpPr>
          <p:nvPr>
            <p:ph type="sldNum" sz="quarter" idx="5"/>
          </p:nvPr>
        </p:nvSpPr>
        <p:spPr>
          <a:noFill/>
        </p:spPr>
        <p:txBody>
          <a:bodyPr/>
          <a:lstStyle/>
          <a:p>
            <a:fld id="{83AF4F8F-CECB-4461-9C8B-F63BF0F7AF15}" type="slidenum">
              <a:rPr lang="en-US" smtClean="0">
                <a:solidFill>
                  <a:srgbClr val="000000"/>
                </a:solidFill>
              </a:rPr>
              <a:pPr/>
              <a:t>49</a:t>
            </a:fld>
            <a:endParaRPr lang="en-US" smtClean="0">
              <a:solidFill>
                <a:srgbClr val="000000"/>
              </a:solidFill>
            </a:endParaRPr>
          </a:p>
        </p:txBody>
      </p:sp>
    </p:spTree>
    <p:extLst>
      <p:ext uri="{BB962C8B-B14F-4D97-AF65-F5344CB8AC3E}">
        <p14:creationId xmlns:p14="http://schemas.microsoft.com/office/powerpoint/2010/main" val="559826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dirty="0" smtClean="0"/>
          </a:p>
        </p:txBody>
      </p:sp>
      <p:sp>
        <p:nvSpPr>
          <p:cNvPr id="55300" name="Slide Number Placeholder 3"/>
          <p:cNvSpPr>
            <a:spLocks noGrp="1"/>
          </p:cNvSpPr>
          <p:nvPr>
            <p:ph type="sldNum" sz="quarter" idx="5"/>
          </p:nvPr>
        </p:nvSpPr>
        <p:spPr>
          <a:noFill/>
        </p:spPr>
        <p:txBody>
          <a:bodyPr/>
          <a:lstStyle/>
          <a:p>
            <a:fld id="{A91E31AC-8189-4124-8635-147F2DB1311D}" type="slidenum">
              <a:rPr lang="en-US" smtClean="0">
                <a:solidFill>
                  <a:srgbClr val="000000"/>
                </a:solidFill>
              </a:rPr>
              <a:pPr/>
              <a:t>50</a:t>
            </a:fld>
            <a:endParaRPr lang="en-US" smtClean="0">
              <a:solidFill>
                <a:srgbClr val="000000"/>
              </a:solidFill>
            </a:endParaRPr>
          </a:p>
        </p:txBody>
      </p:sp>
    </p:spTree>
    <p:extLst>
      <p:ext uri="{BB962C8B-B14F-4D97-AF65-F5344CB8AC3E}">
        <p14:creationId xmlns:p14="http://schemas.microsoft.com/office/powerpoint/2010/main" val="2943995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defTabSz="913303">
              <a:defRPr/>
            </a:pPr>
            <a:r>
              <a:rPr lang="en-US" dirty="0" smtClean="0"/>
              <a:t>Depth </a:t>
            </a:r>
            <a:r>
              <a:rPr lang="en-US" dirty="0" smtClean="0">
                <a:hlinkClick r:id="rId3"/>
              </a:rPr>
              <a:t>Micrometer</a:t>
            </a:r>
            <a:r>
              <a:rPr lang="en-US" dirty="0" smtClean="0"/>
              <a:t> review on </a:t>
            </a:r>
            <a:r>
              <a:rPr lang="en-US" dirty="0" err="1" smtClean="0"/>
              <a:t>wisc</a:t>
            </a:r>
            <a:r>
              <a:rPr lang="en-US" dirty="0" smtClean="0"/>
              <a:t> on line</a:t>
            </a:r>
          </a:p>
          <a:p>
            <a:endParaRPr lang="en-US" dirty="0" smtClean="0"/>
          </a:p>
        </p:txBody>
      </p:sp>
      <p:sp>
        <p:nvSpPr>
          <p:cNvPr id="56324" name="Slide Number Placeholder 3"/>
          <p:cNvSpPr>
            <a:spLocks noGrp="1"/>
          </p:cNvSpPr>
          <p:nvPr>
            <p:ph type="sldNum" sz="quarter" idx="5"/>
          </p:nvPr>
        </p:nvSpPr>
        <p:spPr>
          <a:noFill/>
        </p:spPr>
        <p:txBody>
          <a:bodyPr/>
          <a:lstStyle/>
          <a:p>
            <a:fld id="{DDDE679D-09AC-4A2C-AC0A-CCE600FF4CDA}" type="slidenum">
              <a:rPr lang="en-US" smtClean="0">
                <a:solidFill>
                  <a:srgbClr val="000000"/>
                </a:solidFill>
              </a:rPr>
              <a:pPr/>
              <a:t>51</a:t>
            </a:fld>
            <a:endParaRPr lang="en-US" smtClean="0">
              <a:solidFill>
                <a:srgbClr val="000000"/>
              </a:solidFill>
            </a:endParaRPr>
          </a:p>
        </p:txBody>
      </p:sp>
    </p:spTree>
    <p:extLst>
      <p:ext uri="{BB962C8B-B14F-4D97-AF65-F5344CB8AC3E}">
        <p14:creationId xmlns:p14="http://schemas.microsoft.com/office/powerpoint/2010/main" val="3230068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b="1" dirty="0"/>
              <a:t>Questions: </a:t>
            </a:r>
            <a:r>
              <a:rPr lang="en-US" dirty="0"/>
              <a:t>How many of you</a:t>
            </a:r>
            <a:r>
              <a:rPr lang="en-US" b="1" dirty="0"/>
              <a:t> </a:t>
            </a:r>
            <a:r>
              <a:rPr lang="en-US" dirty="0"/>
              <a:t>have used the tools and gauges listed?  Which ones?</a:t>
            </a:r>
          </a:p>
          <a:p>
            <a:r>
              <a:rPr lang="en-US" dirty="0"/>
              <a:t> </a:t>
            </a:r>
          </a:p>
          <a:p>
            <a:r>
              <a:rPr lang="en-US" dirty="0"/>
              <a:t>Have you used others not mentioned? Which ones?</a:t>
            </a:r>
          </a:p>
          <a:p>
            <a:r>
              <a:rPr lang="en-US" dirty="0"/>
              <a:t> </a:t>
            </a:r>
          </a:p>
          <a:p>
            <a:r>
              <a:rPr lang="en-US" b="1" dirty="0"/>
              <a:t>Answers will vary.</a:t>
            </a:r>
            <a:endParaRPr lang="en-US" dirty="0"/>
          </a:p>
          <a:p>
            <a:endParaRPr lang="en-US" dirty="0" smtClean="0"/>
          </a:p>
        </p:txBody>
      </p:sp>
      <p:sp>
        <p:nvSpPr>
          <p:cNvPr id="57348" name="Slide Number Placeholder 3"/>
          <p:cNvSpPr>
            <a:spLocks noGrp="1"/>
          </p:cNvSpPr>
          <p:nvPr>
            <p:ph type="sldNum" sz="quarter" idx="5"/>
          </p:nvPr>
        </p:nvSpPr>
        <p:spPr>
          <a:noFill/>
        </p:spPr>
        <p:txBody>
          <a:bodyPr/>
          <a:lstStyle/>
          <a:p>
            <a:fld id="{30A12526-80AD-4C70-A2FE-7C573A0BD8C3}" type="slidenum">
              <a:rPr lang="en-US" smtClean="0">
                <a:solidFill>
                  <a:srgbClr val="000000"/>
                </a:solidFill>
              </a:rPr>
              <a:pPr/>
              <a:t>55</a:t>
            </a:fld>
            <a:endParaRPr lang="en-US" dirty="0" smtClean="0">
              <a:solidFill>
                <a:srgbClr val="000000"/>
              </a:solidFill>
            </a:endParaRPr>
          </a:p>
        </p:txBody>
      </p:sp>
    </p:spTree>
    <p:extLst>
      <p:ext uri="{BB962C8B-B14F-4D97-AF65-F5344CB8AC3E}">
        <p14:creationId xmlns:p14="http://schemas.microsoft.com/office/powerpoint/2010/main" val="326706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Differential Pressure Transmitters measure the difference in pressure between two ports.  They are used to measure level in a tank and flow through an orifice plate.</a:t>
            </a:r>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57</a:t>
            </a:fld>
            <a:endParaRPr lang="en-US"/>
          </a:p>
        </p:txBody>
      </p:sp>
    </p:spTree>
    <p:extLst>
      <p:ext uri="{BB962C8B-B14F-4D97-AF65-F5344CB8AC3E}">
        <p14:creationId xmlns:p14="http://schemas.microsoft.com/office/powerpoint/2010/main" val="29935238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Highway Addressable Remote Transducer (HART)</a:t>
            </a:r>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pPr>
                <a:defRPr/>
              </a:pPr>
              <a:t>66</a:t>
            </a:fld>
            <a:endParaRPr lang="en-US"/>
          </a:p>
        </p:txBody>
      </p:sp>
    </p:spTree>
    <p:extLst>
      <p:ext uri="{BB962C8B-B14F-4D97-AF65-F5344CB8AC3E}">
        <p14:creationId xmlns:p14="http://schemas.microsoft.com/office/powerpoint/2010/main" val="18487102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xfrm>
            <a:off x="1182688" y="698500"/>
            <a:ext cx="4646612" cy="3484563"/>
          </a:xfrm>
          <a:ln/>
        </p:spPr>
      </p:sp>
      <p:sp>
        <p:nvSpPr>
          <p:cNvPr id="148483"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895835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xfrm>
            <a:off x="1182688" y="698500"/>
            <a:ext cx="4646612" cy="3484563"/>
          </a:xfrm>
          <a:ln/>
        </p:spPr>
      </p:sp>
      <p:sp>
        <p:nvSpPr>
          <p:cNvPr id="149507"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Thorough inspections are the basis for appropriate instrument maintenance, leading to one of the following outcomes:</a:t>
            </a:r>
          </a:p>
          <a:p>
            <a:pPr lvl="1"/>
            <a:r>
              <a:rPr lang="en-US" altLang="en-US" dirty="0" smtClean="0"/>
              <a:t>No maintenance activity required</a:t>
            </a:r>
          </a:p>
          <a:p>
            <a:pPr lvl="1"/>
            <a:r>
              <a:rPr lang="en-US" altLang="en-US" dirty="0" smtClean="0"/>
              <a:t>Adjust</a:t>
            </a:r>
          </a:p>
          <a:p>
            <a:pPr lvl="1"/>
            <a:r>
              <a:rPr lang="en-US" altLang="en-US" dirty="0" smtClean="0"/>
              <a:t>Repair</a:t>
            </a:r>
          </a:p>
          <a:p>
            <a:pPr lvl="1"/>
            <a:r>
              <a:rPr lang="en-US" altLang="en-US" dirty="0" smtClean="0"/>
              <a:t>Replace</a:t>
            </a:r>
          </a:p>
          <a:p>
            <a:r>
              <a:rPr lang="en-US" altLang="en-US" dirty="0" smtClean="0"/>
              <a:t>Although they vary widely in cost, instruments are expensive to replace.</a:t>
            </a:r>
          </a:p>
          <a:p>
            <a:r>
              <a:rPr lang="en-US" altLang="en-US" dirty="0" smtClean="0"/>
              <a:t>Therefore, instruments must be maintained</a:t>
            </a:r>
          </a:p>
        </p:txBody>
      </p:sp>
    </p:spTree>
    <p:extLst>
      <p:ext uri="{BB962C8B-B14F-4D97-AF65-F5344CB8AC3E}">
        <p14:creationId xmlns:p14="http://schemas.microsoft.com/office/powerpoint/2010/main" val="1179983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xfrm>
            <a:off x="1182688" y="698500"/>
            <a:ext cx="4646612" cy="3484563"/>
          </a:xfrm>
          <a:ln/>
        </p:spPr>
      </p:sp>
      <p:sp>
        <p:nvSpPr>
          <p:cNvPr id="150531"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Frequency of Instrument Inspections</a:t>
            </a:r>
          </a:p>
          <a:p>
            <a:r>
              <a:rPr lang="en-US" altLang="en-US" dirty="0" smtClean="0"/>
              <a:t>Although an instrument maintenance schedule may begin, basing the inspection frequency on make and model number, over time, the schedule will need to be adjusted so that similar instruments are inspected, based on:</a:t>
            </a:r>
          </a:p>
          <a:p>
            <a:r>
              <a:rPr lang="en-US" altLang="en-US" dirty="0" smtClean="0"/>
              <a:t>Intensity of use.</a:t>
            </a:r>
          </a:p>
          <a:p>
            <a:pPr lvl="1"/>
            <a:r>
              <a:rPr lang="en-US" altLang="en-US" dirty="0" smtClean="0"/>
              <a:t>Criticality of accurate output to reliable process monitoring.</a:t>
            </a:r>
          </a:p>
        </p:txBody>
      </p:sp>
    </p:spTree>
    <p:extLst>
      <p:ext uri="{BB962C8B-B14F-4D97-AF65-F5344CB8AC3E}">
        <p14:creationId xmlns:p14="http://schemas.microsoft.com/office/powerpoint/2010/main" val="2198503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1182688" y="698500"/>
            <a:ext cx="4646612" cy="3484563"/>
          </a:xfrm>
          <a:ln/>
        </p:spPr>
      </p:sp>
      <p:sp>
        <p:nvSpPr>
          <p:cNvPr id="151555"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05025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xfrm>
            <a:off x="1182688" y="698500"/>
            <a:ext cx="4646612" cy="3484563"/>
          </a:xfrm>
          <a:ln/>
        </p:spPr>
      </p:sp>
      <p:sp>
        <p:nvSpPr>
          <p:cNvPr id="152579"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A wide variety of Adjustments may be required over the life of the instrument, but they are all intended to increase the process-specific accuracy of the data being reported from the instrument to the control system.</a:t>
            </a:r>
          </a:p>
          <a:p>
            <a:r>
              <a:rPr lang="en-US" altLang="en-US" dirty="0" smtClean="0"/>
              <a:t>An adjustment is not considered to be a repair, but many adjustments require the instrument to be isolated or taken out of service.</a:t>
            </a:r>
          </a:p>
        </p:txBody>
      </p:sp>
    </p:spTree>
    <p:extLst>
      <p:ext uri="{BB962C8B-B14F-4D97-AF65-F5344CB8AC3E}">
        <p14:creationId xmlns:p14="http://schemas.microsoft.com/office/powerpoint/2010/main" val="18595252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1182688" y="698500"/>
            <a:ext cx="4646612" cy="3484563"/>
          </a:xfrm>
          <a:ln/>
        </p:spPr>
      </p:sp>
      <p:sp>
        <p:nvSpPr>
          <p:cNvPr id="153603"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Ideally, the instrument’s peak accuracy will exceed the process range.</a:t>
            </a:r>
          </a:p>
          <a:p>
            <a:endParaRPr lang="en-US" altLang="en-US" dirty="0" smtClean="0"/>
          </a:p>
        </p:txBody>
      </p:sp>
    </p:spTree>
    <p:extLst>
      <p:ext uri="{BB962C8B-B14F-4D97-AF65-F5344CB8AC3E}">
        <p14:creationId xmlns:p14="http://schemas.microsoft.com/office/powerpoint/2010/main" val="32107065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xfrm>
            <a:off x="1182688" y="698500"/>
            <a:ext cx="4646612" cy="3484563"/>
          </a:xfrm>
          <a:ln/>
        </p:spPr>
      </p:sp>
      <p:sp>
        <p:nvSpPr>
          <p:cNvPr id="154627"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From time to time, instruments will need to be replaced.</a:t>
            </a:r>
          </a:p>
          <a:p>
            <a:r>
              <a:rPr lang="en-US" altLang="en-US" dirty="0" smtClean="0"/>
              <a:t>The old, failing unit will be discarded, or sent to the shop for an onside repair, or possibly sent for outside service.</a:t>
            </a:r>
          </a:p>
          <a:p>
            <a:r>
              <a:rPr lang="en-US" altLang="en-US" dirty="0" smtClean="0"/>
              <a:t>A new or refurbished instrument will be installed in its place.</a:t>
            </a:r>
          </a:p>
          <a:p>
            <a:r>
              <a:rPr lang="en-US" altLang="en-US" dirty="0" smtClean="0"/>
              <a:t>If a new unit it will be installed, it must be commissioned.</a:t>
            </a:r>
          </a:p>
          <a:p>
            <a:r>
              <a:rPr lang="en-US" altLang="en-US" dirty="0" smtClean="0"/>
              <a:t>If a unit is repaired and returned to service, it must be </a:t>
            </a:r>
            <a:r>
              <a:rPr lang="en-US" altLang="en-US" dirty="0" err="1" smtClean="0"/>
              <a:t>recommissioned</a:t>
            </a:r>
            <a:r>
              <a:rPr lang="en-US" altLang="en-US" dirty="0" smtClean="0"/>
              <a:t>.</a:t>
            </a:r>
          </a:p>
          <a:p>
            <a:endParaRPr lang="en-US" altLang="en-US" dirty="0" smtClean="0"/>
          </a:p>
        </p:txBody>
      </p:sp>
    </p:spTree>
    <p:extLst>
      <p:ext uri="{BB962C8B-B14F-4D97-AF65-F5344CB8AC3E}">
        <p14:creationId xmlns:p14="http://schemas.microsoft.com/office/powerpoint/2010/main" val="42857511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xfrm>
            <a:off x="1182688" y="698500"/>
            <a:ext cx="4646612" cy="3484563"/>
          </a:xfrm>
          <a:ln/>
        </p:spPr>
      </p:sp>
      <p:sp>
        <p:nvSpPr>
          <p:cNvPr id="155651" name="Rectangle 3"/>
          <p:cNvSpPr>
            <a:spLocks noGrp="1" noChangeArrowheads="1"/>
          </p:cNvSpPr>
          <p:nvPr>
            <p:ph type="body" idx="1"/>
          </p:nvPr>
        </p:nvSpPr>
        <p:spPr>
          <a:xfrm>
            <a:off x="701040" y="4415750"/>
            <a:ext cx="5608320" cy="418249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The objective of instrument return to service is to make sure the repaired unit is ready for operation.</a:t>
            </a:r>
          </a:p>
          <a:p>
            <a:pPr lvl="1"/>
            <a:r>
              <a:rPr lang="en-US" altLang="en-US" dirty="0" smtClean="0"/>
              <a:t>Does the sensor have output?</a:t>
            </a:r>
          </a:p>
          <a:p>
            <a:pPr lvl="1"/>
            <a:r>
              <a:rPr lang="en-US" altLang="en-US" dirty="0" smtClean="0"/>
              <a:t>Is it accurate?</a:t>
            </a:r>
          </a:p>
          <a:p>
            <a:pPr lvl="1"/>
            <a:r>
              <a:rPr lang="en-US" altLang="en-US" dirty="0" smtClean="0"/>
              <a:t>Will it trigger alarms/stop of the operation?</a:t>
            </a:r>
          </a:p>
        </p:txBody>
      </p:sp>
    </p:spTree>
    <p:extLst>
      <p:ext uri="{BB962C8B-B14F-4D97-AF65-F5344CB8AC3E}">
        <p14:creationId xmlns:p14="http://schemas.microsoft.com/office/powerpoint/2010/main" val="20077037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867112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8879487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4819636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smtClean="0"/>
          </a:p>
        </p:txBody>
      </p:sp>
      <p:sp>
        <p:nvSpPr>
          <p:cNvPr id="58372" name="Slide Number Placeholder 3"/>
          <p:cNvSpPr>
            <a:spLocks noGrp="1"/>
          </p:cNvSpPr>
          <p:nvPr>
            <p:ph type="sldNum" sz="quarter" idx="5"/>
          </p:nvPr>
        </p:nvSpPr>
        <p:spPr>
          <a:noFill/>
        </p:spPr>
        <p:txBody>
          <a:bodyPr/>
          <a:lstStyle/>
          <a:p>
            <a:fld id="{6B921E8B-E5B1-4A66-85C8-21B9DF95AB08}" type="slidenum">
              <a:rPr lang="en-US" smtClean="0">
                <a:solidFill>
                  <a:srgbClr val="000000"/>
                </a:solidFill>
              </a:rPr>
              <a:pPr/>
              <a:t>87</a:t>
            </a:fld>
            <a:endParaRPr lang="en-US" smtClean="0">
              <a:solidFill>
                <a:srgbClr val="000000"/>
              </a:solidFill>
            </a:endParaRPr>
          </a:p>
        </p:txBody>
      </p:sp>
    </p:spTree>
    <p:extLst>
      <p:ext uri="{BB962C8B-B14F-4D97-AF65-F5344CB8AC3E}">
        <p14:creationId xmlns:p14="http://schemas.microsoft.com/office/powerpoint/2010/main" val="3543441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F71CA1-3C15-1D40-A38C-13997DC75E1B}" type="datetime1">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3140047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785CC-F6B0-1C4E-86B8-D2A9EE36FE5B}" type="datetime1">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2421158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854CE-F2B6-F447-A88E-FF36E3DC4B9C}" type="datetime1">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2690232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C605BE-D722-174D-A278-C6552A959C76}" type="datetime1">
              <a:rPr lang="en-US" smtClean="0"/>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37845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55C87A-8B7F-3A41-9E85-F7949D0F32BE}" type="datetime1">
              <a:rPr lang="en-US" smtClean="0"/>
              <a:t>1/19/2016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3829794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D49BED-A875-744E-A2B8-F0691363B55B}" type="datetime1">
              <a:rPr lang="en-US" smtClean="0"/>
              <a:t>1/19/2016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3898511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6EAA7-0206-F74C-B03E-067B5F06EF85}" type="datetime1">
              <a:rPr lang="en-US" smtClean="0"/>
              <a:t>1/19/2016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531305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226613-ACE4-9742-8AD1-4177CEF8C3AF}" type="datetime1">
              <a:rPr lang="en-US" smtClean="0"/>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2760127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5654E6-4834-A54C-A962-92F6F6AF7D7C}" type="datetime1">
              <a:rPr lang="en-US" smtClean="0"/>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305296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A001B-6DF4-0F47-B0D1-0A1D8C6C5024}" type="datetime1">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428824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F59F11-5876-3D49-9AF3-E67E541E46DF}" type="datetime1">
              <a:rPr lang="en-US" smtClean="0"/>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EAA16-F7F9-E74D-9075-57333C9B7BDA}" type="slidenum">
              <a:rPr lang="en-US" smtClean="0"/>
              <a:t>‹#›</a:t>
            </a:fld>
            <a:endParaRPr lang="en-US"/>
          </a:p>
        </p:txBody>
      </p:sp>
    </p:spTree>
    <p:extLst>
      <p:ext uri="{BB962C8B-B14F-4D97-AF65-F5344CB8AC3E}">
        <p14:creationId xmlns:p14="http://schemas.microsoft.com/office/powerpoint/2010/main" val="951474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dirty="0" smtClean="0">
                <a:solidFill>
                  <a:srgbClr val="000000"/>
                </a:solidFill>
              </a:rPr>
              <a:t>3-5-</a:t>
            </a:r>
            <a:fld id="{DAFCD2E6-55E7-4EFE-88F9-8DC0D8CF611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11479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1786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013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6702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5671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2568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819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727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657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258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684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12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748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4916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1704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6680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665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150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386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196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5661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335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6755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9981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9066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ln>
                  <a:solidFill>
                    <a:schemeClr val="tx1">
                      <a:alpha val="25000"/>
                    </a:schemeClr>
                  </a:solidFill>
                </a:ln>
                <a:solidFill>
                  <a:srgbClr val="FFFF00"/>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9" name="Text Placeholder 8"/>
          <p:cNvSpPr>
            <a:spLocks noGrp="1"/>
          </p:cNvSpPr>
          <p:nvPr>
            <p:ph type="body" sz="quarter" idx="11" hasCustomPrompt="1"/>
          </p:nvPr>
        </p:nvSpPr>
        <p:spPr>
          <a:xfrm>
            <a:off x="491933" y="6396856"/>
            <a:ext cx="439401" cy="445751"/>
          </a:xfrm>
          <a:prstGeom prst="rect">
            <a:avLst/>
          </a:prstGeom>
        </p:spPr>
        <p:txBody>
          <a:bodyPr vert="horz"/>
          <a:lstStyle>
            <a:lvl1pPr marL="0" indent="0">
              <a:buFontTx/>
              <a:buNone/>
              <a:defRPr sz="1800" baseline="0">
                <a:solidFill>
                  <a:srgbClr val="FEFC2B"/>
                </a:solidFill>
                <a:effectLst>
                  <a:outerShdw blurRad="25400" dist="38100" dir="2700000" algn="tl" rotWithShape="0">
                    <a:srgbClr val="000000"/>
                  </a:outerShdw>
                </a:effectLst>
                <a:latin typeface="Futura Condensed Medium"/>
              </a:defRPr>
            </a:lvl1pPr>
          </a:lstStyle>
          <a:p>
            <a:pPr lvl="0"/>
            <a:r>
              <a:rPr lang="en-US" sz="1800" baseline="0" dirty="0" smtClean="0">
                <a:solidFill>
                  <a:srgbClr val="FEFC2B"/>
                </a:solidFill>
                <a:latin typeface="Futura Condensed Medium"/>
              </a:rPr>
              <a:t>xx</a:t>
            </a:r>
            <a:endParaRPr lang="en-US" dirty="0"/>
          </a:p>
        </p:txBody>
      </p:sp>
    </p:spTree>
    <p:extLst>
      <p:ext uri="{BB962C8B-B14F-4D97-AF65-F5344CB8AC3E}">
        <p14:creationId xmlns:p14="http://schemas.microsoft.com/office/powerpoint/2010/main" val="20896523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F28931"/>
                </a:solidFill>
                <a:effectLst>
                  <a:outerShdw blurRad="25400" dist="38100" dir="2700000" algn="tl" rotWithShape="0">
                    <a:srgbClr val="000000">
                      <a:alpha val="75000"/>
                    </a:srgbClr>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a:defRPr b="0" i="0">
                <a:latin typeface="Futura Condensed"/>
                <a:cs typeface="Futura Condensed"/>
              </a:defRPr>
            </a:lvl1pPr>
            <a:lvl2pPr>
              <a:defRPr b="0" i="0">
                <a:latin typeface="Futura Condensed"/>
                <a:cs typeface="Futura Condensed"/>
              </a:defRPr>
            </a:lvl2pPr>
            <a:lvl3pPr>
              <a:defRPr b="0" i="0">
                <a:latin typeface="Futura Condensed"/>
                <a:cs typeface="Futura Condensed"/>
              </a:defRPr>
            </a:lvl3pPr>
            <a:lvl4pPr>
              <a:defRPr b="0" i="0">
                <a:latin typeface="Futura Condensed"/>
                <a:cs typeface="Futura Condensed"/>
              </a:defRPr>
            </a:lvl4pPr>
            <a:lvl5pPr>
              <a:defRPr b="0" i="0">
                <a:latin typeface="Futura Condensed"/>
                <a:cs typeface="Futura Condense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471488" y="6403975"/>
            <a:ext cx="434975" cy="454025"/>
          </a:xfrm>
          <a:prstGeom prst="rect">
            <a:avLst/>
          </a:prstGeom>
        </p:spPr>
        <p:txBody>
          <a:bodyPr vert="horz"/>
          <a:lstStyle>
            <a:lvl1pPr marL="0" indent="0">
              <a:buNone/>
              <a:defRPr sz="1800" b="0" i="0">
                <a:solidFill>
                  <a:schemeClr val="bg1"/>
                </a:solidFill>
                <a:effectLst>
                  <a:outerShdw blurRad="25400" dist="38100" dir="2700000" algn="tl" rotWithShape="0">
                    <a:srgbClr val="000000"/>
                  </a:outerShdw>
                </a:effectLst>
                <a:latin typeface="Futura Condensed"/>
                <a:cs typeface="Futura Condensed"/>
              </a:defRPr>
            </a:lvl1pPr>
          </a:lstStyle>
          <a:p>
            <a:pPr lvl="0"/>
            <a:r>
              <a:rPr lang="en-US" dirty="0" smtClean="0"/>
              <a:t>xx</a:t>
            </a:r>
            <a:endParaRPr lang="en-US" dirty="0"/>
          </a:p>
        </p:txBody>
      </p:sp>
    </p:spTree>
    <p:extLst>
      <p:ext uri="{BB962C8B-B14F-4D97-AF65-F5344CB8AC3E}">
        <p14:creationId xmlns:p14="http://schemas.microsoft.com/office/powerpoint/2010/main" val="9942587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ln>
                  <a:solidFill>
                    <a:schemeClr val="tx1">
                      <a:alpha val="25000"/>
                    </a:schemeClr>
                  </a:solidFill>
                </a:ln>
                <a:solidFill>
                  <a:srgbClr val="FFFF00"/>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None/>
              <a:defRPr sz="2400" b="0" i="0">
                <a:latin typeface="Futura Medium"/>
              </a:defRPr>
            </a:lvl1pPr>
            <a:lvl2pPr marL="457200" indent="0">
              <a:buNone/>
              <a:defRPr sz="2400" b="0" i="0">
                <a:latin typeface="Futura Medium"/>
              </a:defRPr>
            </a:lvl2pPr>
            <a:lvl3pPr marL="914400" indent="0">
              <a:buNone/>
              <a:defRPr sz="2400" b="0" i="0">
                <a:latin typeface="Futura Medium"/>
              </a:defRPr>
            </a:lvl3pPr>
            <a:lvl4pPr marL="1371600" indent="0">
              <a:buNone/>
              <a:defRPr sz="2400" b="0" i="0">
                <a:latin typeface="Futura Medium"/>
              </a:defRPr>
            </a:lvl4pPr>
            <a:lvl5pPr marL="1828800" indent="0">
              <a:buNone/>
              <a:defRPr sz="2400" b="0" i="0">
                <a:latin typeface="Futura Medium"/>
              </a:defRPr>
            </a:lvl5pPr>
          </a:lstStyle>
          <a:p>
            <a:pPr lvl="0"/>
            <a:r>
              <a:rPr lang="en-US" dirty="0" smtClean="0"/>
              <a:t>Click to edit Master text styles</a:t>
            </a:r>
          </a:p>
        </p:txBody>
      </p:sp>
      <p:sp>
        <p:nvSpPr>
          <p:cNvPr id="9" name="Text Placeholder 8"/>
          <p:cNvSpPr>
            <a:spLocks noGrp="1"/>
          </p:cNvSpPr>
          <p:nvPr>
            <p:ph type="body" sz="quarter" idx="11" hasCustomPrompt="1"/>
          </p:nvPr>
        </p:nvSpPr>
        <p:spPr>
          <a:xfrm>
            <a:off x="491933" y="6396856"/>
            <a:ext cx="439401" cy="445751"/>
          </a:xfrm>
          <a:prstGeom prst="rect">
            <a:avLst/>
          </a:prstGeom>
        </p:spPr>
        <p:txBody>
          <a:bodyPr vert="horz"/>
          <a:lstStyle>
            <a:lvl1pPr marL="0" indent="0">
              <a:buFontTx/>
              <a:buNone/>
              <a:defRPr sz="1800" baseline="0">
                <a:solidFill>
                  <a:srgbClr val="FEFC2B"/>
                </a:solidFill>
                <a:effectLst>
                  <a:outerShdw blurRad="25400" dist="38100" dir="2700000" algn="tl" rotWithShape="0">
                    <a:srgbClr val="000000"/>
                  </a:outerShdw>
                </a:effectLst>
                <a:latin typeface="Futura Condensed Medium"/>
              </a:defRPr>
            </a:lvl1pPr>
          </a:lstStyle>
          <a:p>
            <a:pPr lvl="0"/>
            <a:r>
              <a:rPr lang="en-US" sz="1800" baseline="0" dirty="0" smtClean="0">
                <a:solidFill>
                  <a:srgbClr val="FEFC2B"/>
                </a:solidFill>
                <a:latin typeface="Futura Condensed Medium"/>
              </a:rPr>
              <a:t>xx</a:t>
            </a:r>
            <a:endParaRPr lang="en-US" dirty="0"/>
          </a:p>
        </p:txBody>
      </p:sp>
    </p:spTree>
    <p:extLst>
      <p:ext uri="{BB962C8B-B14F-4D97-AF65-F5344CB8AC3E}">
        <p14:creationId xmlns:p14="http://schemas.microsoft.com/office/powerpoint/2010/main" val="24910428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5" y="347109"/>
            <a:ext cx="6472073" cy="747200"/>
          </a:xfrm>
          <a:prstGeom prst="rect">
            <a:avLst/>
          </a:prstGeom>
        </p:spPr>
        <p:txBody>
          <a:bodyPr/>
          <a:lstStyle>
            <a:lvl1pPr>
              <a:defRPr sz="2800" baseline="0">
                <a:solidFill>
                  <a:srgbClr val="F28931"/>
                </a:solidFill>
                <a:effectLst>
                  <a:outerShdw blurRad="25400" dist="38100" dir="2700000" algn="tl" rotWithShape="0">
                    <a:srgbClr val="000000">
                      <a:alpha val="75000"/>
                    </a:srgbClr>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a:defRPr b="0" i="0">
                <a:latin typeface="Futura Condensed"/>
                <a:cs typeface="Futura Condensed"/>
              </a:defRPr>
            </a:lvl1pPr>
            <a:lvl2pPr>
              <a:defRPr b="0" i="0">
                <a:latin typeface="Futura Condensed"/>
                <a:cs typeface="Futura Condensed"/>
              </a:defRPr>
            </a:lvl2pPr>
            <a:lvl3pPr>
              <a:defRPr b="0" i="0">
                <a:latin typeface="Futura Condensed"/>
                <a:cs typeface="Futura Condensed"/>
              </a:defRPr>
            </a:lvl3pPr>
            <a:lvl4pPr>
              <a:defRPr b="0" i="0">
                <a:latin typeface="Futura Condensed"/>
                <a:cs typeface="Futura Condensed"/>
              </a:defRPr>
            </a:lvl4pPr>
            <a:lvl5pPr>
              <a:defRPr b="0" i="0">
                <a:latin typeface="Futura Condensed"/>
                <a:cs typeface="Futura Condense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471488" y="6403975"/>
            <a:ext cx="434975" cy="454025"/>
          </a:xfrm>
          <a:prstGeom prst="rect">
            <a:avLst/>
          </a:prstGeom>
        </p:spPr>
        <p:txBody>
          <a:bodyPr vert="horz"/>
          <a:lstStyle>
            <a:lvl1pPr marL="0" indent="0">
              <a:buNone/>
              <a:defRPr sz="1800" b="0" i="0">
                <a:solidFill>
                  <a:schemeClr val="bg1"/>
                </a:solidFill>
                <a:effectLst>
                  <a:outerShdw blurRad="25400" dist="38100" dir="2700000" algn="tl" rotWithShape="0">
                    <a:srgbClr val="000000"/>
                  </a:outerShdw>
                </a:effectLst>
                <a:latin typeface="Futura Condensed"/>
                <a:cs typeface="Futura Condensed"/>
              </a:defRPr>
            </a:lvl1pPr>
          </a:lstStyle>
          <a:p>
            <a:pPr lvl="0"/>
            <a:r>
              <a:rPr lang="en-US" dirty="0" smtClean="0"/>
              <a:t>xx</a:t>
            </a:r>
            <a:endParaRPr lang="en-US" dirty="0"/>
          </a:p>
        </p:txBody>
      </p:sp>
    </p:spTree>
    <p:extLst>
      <p:ext uri="{BB962C8B-B14F-4D97-AF65-F5344CB8AC3E}">
        <p14:creationId xmlns:p14="http://schemas.microsoft.com/office/powerpoint/2010/main" val="2595335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20093-2500-8C40-BC14-0E7CD02F59C1}" type="datetime1">
              <a:rPr lang="en-US" smtClean="0"/>
              <a:t>1/19/2016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EEAA16-F7F9-E74D-9075-57333C9B7BDA}" type="slidenum">
              <a:rPr lang="en-US" smtClean="0"/>
              <a:t>‹#›</a:t>
            </a:fld>
            <a:endParaRPr lang="en-US"/>
          </a:p>
        </p:txBody>
      </p:sp>
      <p:pic>
        <p:nvPicPr>
          <p:cNvPr id="8" name="Picture 7" descr="productionslide1.png"/>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493841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9" r:id="rId22"/>
    <p:sldLayoutId id="2147483750"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gi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3.wmf"/><Relationship Id="rId5" Type="http://schemas.openxmlformats.org/officeDocument/2006/relationships/oleObject" Target="../embeddings/oleObject1.bin"/><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43.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54.jpeg"/><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4.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6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7.emf"/><Relationship Id="rId4" Type="http://schemas.openxmlformats.org/officeDocument/2006/relationships/oleObject" Target="../embeddings/oleObject2.bin"/></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74.jpeg"/><Relationship Id="rId4" Type="http://schemas.openxmlformats.org/officeDocument/2006/relationships/image" Target="../media/image73.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14"/>
          <p:cNvSpPr>
            <a:spLocks noChangeArrowheads="1"/>
          </p:cNvSpPr>
          <p:nvPr/>
        </p:nvSpPr>
        <p:spPr bwMode="auto">
          <a:xfrm>
            <a:off x="3733800" y="304800"/>
            <a:ext cx="5181600" cy="1524000"/>
          </a:xfrm>
          <a:prstGeom prst="rect">
            <a:avLst/>
          </a:prstGeom>
          <a:noFill/>
          <a:ln w="9525">
            <a:noFill/>
            <a:miter lim="800000"/>
            <a:headEnd/>
            <a:tailEnd/>
          </a:ln>
        </p:spPr>
        <p:txBody>
          <a:bodyPr/>
          <a:lstStyle/>
          <a:p>
            <a:pPr algn="ctr"/>
            <a:r>
              <a:rPr lang="en-US" sz="4000" b="1" dirty="0" smtClean="0">
                <a:solidFill>
                  <a:srgbClr val="000000"/>
                </a:solidFill>
              </a:rPr>
              <a:t>Foundations of Manufacturing</a:t>
            </a:r>
            <a:endParaRPr lang="en-US" sz="4000" b="1" dirty="0">
              <a:solidFill>
                <a:srgbClr val="000000"/>
              </a:solidFill>
            </a:endParaRPr>
          </a:p>
        </p:txBody>
      </p:sp>
      <p:sp>
        <p:nvSpPr>
          <p:cNvPr id="2053" name="Rectangle 17"/>
          <p:cNvSpPr>
            <a:spLocks noGrp="1" noChangeArrowheads="1"/>
          </p:cNvSpPr>
          <p:nvPr>
            <p:ph type="ctrTitle"/>
          </p:nvPr>
        </p:nvSpPr>
        <p:spPr bwMode="auto">
          <a:xfrm>
            <a:off x="152400" y="1819940"/>
            <a:ext cx="8534400" cy="9144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3200" b="1" dirty="0" smtClean="0">
                <a:solidFill>
                  <a:srgbClr val="000000"/>
                </a:solidFill>
              </a:rPr>
              <a:t>Domain 2: Production and Processes</a:t>
            </a:r>
          </a:p>
        </p:txBody>
      </p:sp>
      <p:sp>
        <p:nvSpPr>
          <p:cNvPr id="2064" name="Rectangle 16"/>
          <p:cNvSpPr>
            <a:spLocks noGrp="1" noChangeArrowheads="1"/>
          </p:cNvSpPr>
          <p:nvPr>
            <p:ph type="subTitle" idx="1"/>
          </p:nvPr>
        </p:nvSpPr>
        <p:spPr>
          <a:xfrm>
            <a:off x="152400" y="2444637"/>
            <a:ext cx="8534400" cy="1143000"/>
          </a:xfrm>
        </p:spPr>
        <p:txBody>
          <a:bodyPr/>
          <a:lstStyle/>
          <a:p>
            <a:pPr eaLnBrk="1" hangingPunct="1">
              <a:lnSpc>
                <a:spcPct val="90000"/>
              </a:lnSpc>
              <a:spcBef>
                <a:spcPct val="50000"/>
              </a:spcBef>
              <a:defRPr/>
            </a:pPr>
            <a:r>
              <a:rPr lang="en-US" b="1" dirty="0" smtClean="0">
                <a:solidFill>
                  <a:srgbClr val="000000"/>
                </a:solidFill>
              </a:rPr>
              <a:t>Section 3:</a:t>
            </a:r>
            <a:r>
              <a:rPr lang="en-US" b="1" dirty="0" smtClean="0">
                <a:solidFill>
                  <a:srgbClr val="000000"/>
                </a:solidFill>
                <a:effectLst>
                  <a:outerShdw blurRad="38100" dist="38100" dir="2700000" algn="tl">
                    <a:srgbClr val="C0C0C0"/>
                  </a:outerShdw>
                </a:effectLst>
              </a:rPr>
              <a:t> </a:t>
            </a:r>
            <a:r>
              <a:rPr lang="en-US" b="1" dirty="0" smtClean="0">
                <a:solidFill>
                  <a:srgbClr val="000000"/>
                </a:solidFill>
              </a:rPr>
              <a:t>Manufacturing Essentials and Instruments</a:t>
            </a:r>
            <a:endParaRPr lang="en-US" dirty="0" smtClean="0">
              <a:solidFill>
                <a:srgbClr val="000000"/>
              </a:solidFill>
            </a:endParaRPr>
          </a:p>
        </p:txBody>
      </p:sp>
      <p:pic>
        <p:nvPicPr>
          <p:cNvPr id="9" name="Picture 8" descr="744px-Fiber_optics_testing.jpg"/>
          <p:cNvPicPr>
            <a:picLocks noChangeAspect="1"/>
          </p:cNvPicPr>
          <p:nvPr/>
        </p:nvPicPr>
        <p:blipFill>
          <a:blip r:embed="rId3" cstate="print"/>
          <a:stretch>
            <a:fillRect/>
          </a:stretch>
        </p:blipFill>
        <p:spPr>
          <a:xfrm>
            <a:off x="2819400" y="3505200"/>
            <a:ext cx="3200400" cy="2576666"/>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00" y="610892"/>
            <a:ext cx="4180952" cy="71162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xfrm>
            <a:off x="14392" y="172543"/>
            <a:ext cx="91440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3076" name="Rectangle 3"/>
          <p:cNvSpPr>
            <a:spLocks noGrp="1" noChangeArrowheads="1"/>
          </p:cNvSpPr>
          <p:nvPr>
            <p:ph idx="1"/>
          </p:nvPr>
        </p:nvSpPr>
        <p:spPr>
          <a:xfrm>
            <a:off x="388203" y="1509637"/>
            <a:ext cx="8305800" cy="2667000"/>
          </a:xfrm>
        </p:spPr>
        <p:txBody>
          <a:bodyPr/>
          <a:lstStyle/>
          <a:p>
            <a:pPr marL="228600" indent="-228600" eaLnBrk="1" hangingPunct="1">
              <a:spcBef>
                <a:spcPts val="1200"/>
              </a:spcBef>
            </a:pPr>
            <a:r>
              <a:rPr lang="en-US" sz="3000" b="1" dirty="0" smtClean="0">
                <a:solidFill>
                  <a:srgbClr val="800000"/>
                </a:solidFill>
              </a:rPr>
              <a:t>Identify</a:t>
            </a:r>
            <a:r>
              <a:rPr lang="en-US" sz="3000" dirty="0" smtClean="0"/>
              <a:t> manufacturing instruments.</a:t>
            </a:r>
            <a:endParaRPr lang="en-US" sz="3000" b="1" dirty="0" smtClean="0"/>
          </a:p>
          <a:p>
            <a:pPr marL="228600" indent="-228600" eaLnBrk="1" hangingPunct="1">
              <a:spcBef>
                <a:spcPts val="1200"/>
              </a:spcBef>
            </a:pPr>
            <a:r>
              <a:rPr lang="en-US" sz="3000" b="1" dirty="0" smtClean="0">
                <a:solidFill>
                  <a:srgbClr val="660066"/>
                </a:solidFill>
              </a:rPr>
              <a:t>Describe</a:t>
            </a:r>
            <a:r>
              <a:rPr lang="en-US" sz="3000" dirty="0" smtClean="0"/>
              <a:t> use of instruments.</a:t>
            </a:r>
            <a:endParaRPr lang="en-US" sz="3000" b="1" dirty="0" smtClean="0"/>
          </a:p>
          <a:p>
            <a:pPr marL="228600" indent="-228600" eaLnBrk="1" hangingPunct="1">
              <a:spcBef>
                <a:spcPts val="1200"/>
              </a:spcBef>
            </a:pPr>
            <a:r>
              <a:rPr lang="en-US" sz="3000" b="1" dirty="0" smtClean="0">
                <a:solidFill>
                  <a:srgbClr val="008000"/>
                </a:solidFill>
              </a:rPr>
              <a:t>Discuss</a:t>
            </a:r>
            <a:r>
              <a:rPr lang="en-US" sz="3000" dirty="0" smtClean="0"/>
              <a:t> control of instruments.</a:t>
            </a:r>
          </a:p>
          <a:p>
            <a:pPr marL="228600" indent="-228600" eaLnBrk="1" hangingPunct="1">
              <a:spcBef>
                <a:spcPts val="1200"/>
              </a:spcBef>
            </a:pPr>
            <a:r>
              <a:rPr lang="en-US" sz="2800" b="1" dirty="0" smtClean="0"/>
              <a:t>Examine</a:t>
            </a:r>
            <a:r>
              <a:rPr lang="en-US" sz="2800" dirty="0" smtClean="0"/>
              <a:t> </a:t>
            </a:r>
            <a:r>
              <a:rPr lang="en-US" sz="3000" dirty="0" smtClean="0"/>
              <a:t>various hand-held tools and gauges.</a:t>
            </a:r>
            <a:endParaRPr lang="en-US" sz="3000" b="1" dirty="0" smtClean="0"/>
          </a:p>
        </p:txBody>
      </p:sp>
      <p:pic>
        <p:nvPicPr>
          <p:cNvPr id="7" name="Picture 6" descr="120px-Gnome-applications-engineering.svg.png"/>
          <p:cNvPicPr>
            <a:picLocks noChangeAspect="1"/>
          </p:cNvPicPr>
          <p:nvPr/>
        </p:nvPicPr>
        <p:blipFill>
          <a:blip r:embed="rId4" cstate="print"/>
          <a:stretch>
            <a:fillRect/>
          </a:stretch>
        </p:blipFill>
        <p:spPr>
          <a:xfrm>
            <a:off x="4724400" y="4191000"/>
            <a:ext cx="1828800" cy="1828800"/>
          </a:xfrm>
          <a:prstGeom prst="rect">
            <a:avLst/>
          </a:prstGeom>
        </p:spPr>
      </p:pic>
      <p:sp>
        <p:nvSpPr>
          <p:cNvPr id="8"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713341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 y="287562"/>
            <a:ext cx="9144000" cy="762000"/>
          </a:xfrm>
          <a:prstGeom prst="rect">
            <a:avLst/>
          </a:prstGeom>
        </p:spPr>
        <p:txBody>
          <a:bodyPr/>
          <a:lstStyle/>
          <a:p>
            <a:pPr algn="ctr" defTabSz="457200" fontAlgn="auto">
              <a:spcAft>
                <a:spcPts val="0"/>
              </a:spcAft>
              <a:defRPr/>
            </a:pPr>
            <a:r>
              <a:rPr lang="en-US" sz="4000" dirty="0" smtClean="0">
                <a:latin typeface="+mj-lt"/>
              </a:rPr>
              <a:t>Learning Objectives </a:t>
            </a:r>
            <a:r>
              <a:rPr lang="en-US" sz="2800" dirty="0" smtClean="0">
                <a:latin typeface="+mj-lt"/>
              </a:rPr>
              <a:t>(Cont’d.)</a:t>
            </a:r>
            <a:endParaRPr lang="en-US" sz="2800" dirty="0">
              <a:latin typeface="+mj-lt"/>
            </a:endParaRPr>
          </a:p>
        </p:txBody>
      </p:sp>
      <p:graphicFrame>
        <p:nvGraphicFramePr>
          <p:cNvPr id="3" name="D 12"/>
          <p:cNvGraphicFramePr/>
          <p:nvPr>
            <p:extLst>
              <p:ext uri="{D42A27DB-BD31-4B8C-83A1-F6EECF244321}">
                <p14:modId xmlns:p14="http://schemas.microsoft.com/office/powerpoint/2010/main" val="2561651432"/>
              </p:ext>
            </p:extLst>
          </p:nvPr>
        </p:nvGraphicFramePr>
        <p:xfrm>
          <a:off x="1725613" y="1682750"/>
          <a:ext cx="5693095" cy="3412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3</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443335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bwMode="auto">
          <a:xfrm>
            <a:off x="14" y="431335"/>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215675" y="1595901"/>
            <a:ext cx="6781800" cy="4144963"/>
          </a:xfrm>
        </p:spPr>
        <p:txBody>
          <a:bodyPr/>
          <a:lstStyle/>
          <a:p>
            <a:pPr marL="0" indent="0">
              <a:buNone/>
            </a:pPr>
            <a:r>
              <a:rPr lang="en-US" dirty="0" smtClean="0"/>
              <a:t>What are the most important skills necessary to do your job?</a:t>
            </a:r>
          </a:p>
          <a:p>
            <a:pPr lvl="1"/>
            <a:r>
              <a:rPr lang="en-US" i="1" dirty="0" smtClean="0"/>
              <a:t>Knowing how to use the tools required</a:t>
            </a:r>
          </a:p>
          <a:p>
            <a:pPr marL="803275" lvl="1" indent="-346075"/>
            <a:r>
              <a:rPr lang="en-US" i="1" dirty="0" smtClean="0"/>
              <a:t>Understanding the equipment involved</a:t>
            </a:r>
          </a:p>
          <a:p>
            <a:pPr lvl="1"/>
            <a:r>
              <a:rPr lang="en-US" i="1" dirty="0" smtClean="0"/>
              <a:t> Communicating with others</a:t>
            </a:r>
          </a:p>
          <a:p>
            <a:pPr lvl="1"/>
            <a:r>
              <a:rPr lang="en-US" i="1" dirty="0" smtClean="0"/>
              <a:t> Teamwork</a:t>
            </a:r>
          </a:p>
        </p:txBody>
      </p:sp>
      <p:pic>
        <p:nvPicPr>
          <p:cNvPr id="6" name="Picture 5" descr="dreamstimefree_10053288.jpg"/>
          <p:cNvPicPr>
            <a:picLocks noChangeAspect="1"/>
          </p:cNvPicPr>
          <p:nvPr/>
        </p:nvPicPr>
        <p:blipFill>
          <a:blip r:embed="rId3" cstate="print"/>
          <a:srcRect r="44167" b="26395"/>
          <a:stretch>
            <a:fillRect/>
          </a:stretch>
        </p:blipFill>
        <p:spPr>
          <a:xfrm>
            <a:off x="6705600" y="228600"/>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a:t>
            </a:fld>
            <a:r>
              <a:rPr lang="en-US" sz="1200" dirty="0" smtClean="0">
                <a:solidFill>
                  <a:srgbClr val="000000"/>
                </a:solidFill>
              </a:rPr>
              <a:t>/88</a:t>
            </a:r>
            <a:endParaRPr lang="en-US" sz="12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14" y="273184"/>
            <a:ext cx="9144000" cy="792162"/>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Skills Essential for Manufacturing</a:t>
            </a:r>
          </a:p>
        </p:txBody>
      </p:sp>
      <p:sp>
        <p:nvSpPr>
          <p:cNvPr id="4100" name="Rectangle 3"/>
          <p:cNvSpPr>
            <a:spLocks noGrp="1" noChangeArrowheads="1"/>
          </p:cNvSpPr>
          <p:nvPr>
            <p:ph idx="1"/>
          </p:nvPr>
        </p:nvSpPr>
        <p:spPr>
          <a:xfrm>
            <a:off x="632618" y="1207712"/>
            <a:ext cx="8229600" cy="4830763"/>
          </a:xfrm>
        </p:spPr>
        <p:txBody>
          <a:bodyPr/>
          <a:lstStyle/>
          <a:p>
            <a:pPr eaLnBrk="1" hangingPunct="1">
              <a:buFontTx/>
              <a:buNone/>
            </a:pPr>
            <a:r>
              <a:rPr lang="en-US" sz="2800" dirty="0" smtClean="0">
                <a:solidFill>
                  <a:srgbClr val="008000"/>
                </a:solidFill>
              </a:rPr>
              <a:t>	</a:t>
            </a:r>
          </a:p>
          <a:p>
            <a:pPr eaLnBrk="1" hangingPunct="1"/>
            <a:r>
              <a:rPr lang="en-US" sz="3600" dirty="0" smtClean="0">
                <a:solidFill>
                  <a:srgbClr val="006666"/>
                </a:solidFill>
              </a:rPr>
              <a:t>Understand manufacturing processes</a:t>
            </a:r>
          </a:p>
          <a:p>
            <a:pPr eaLnBrk="1" hangingPunct="1"/>
            <a:r>
              <a:rPr lang="en-US" sz="3600" dirty="0" smtClean="0">
                <a:solidFill>
                  <a:schemeClr val="hlink"/>
                </a:solidFill>
              </a:rPr>
              <a:t>QA procedures</a:t>
            </a:r>
            <a:endParaRPr lang="en-US" sz="3600" dirty="0" smtClean="0">
              <a:solidFill>
                <a:srgbClr val="800000"/>
              </a:solidFill>
            </a:endParaRPr>
          </a:p>
          <a:p>
            <a:pPr eaLnBrk="1" hangingPunct="1"/>
            <a:r>
              <a:rPr lang="en-US" sz="3600" dirty="0" smtClean="0">
                <a:solidFill>
                  <a:srgbClr val="008000"/>
                </a:solidFill>
              </a:rPr>
              <a:t>Read technical prints and drawings, specifications</a:t>
            </a:r>
          </a:p>
          <a:p>
            <a:pPr eaLnBrk="1" hangingPunct="1"/>
            <a:r>
              <a:rPr lang="en-US" sz="3600" dirty="0" smtClean="0">
                <a:solidFill>
                  <a:schemeClr val="accent2"/>
                </a:solidFill>
              </a:rPr>
              <a:t>Equipment maintenance</a:t>
            </a:r>
          </a:p>
          <a:p>
            <a:pPr eaLnBrk="1" hangingPunct="1"/>
            <a:r>
              <a:rPr lang="en-US" sz="3600" dirty="0" smtClean="0">
                <a:solidFill>
                  <a:srgbClr val="FF0000"/>
                </a:solidFill>
              </a:rPr>
              <a:t>Documentation procedures</a:t>
            </a:r>
          </a:p>
        </p:txBody>
      </p:sp>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5</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626881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 y="71901"/>
            <a:ext cx="9144000" cy="1143000"/>
          </a:xfrm>
        </p:spPr>
        <p:txBody>
          <a:bodyPr>
            <a:normAutofit/>
          </a:bodyPr>
          <a:lstStyle/>
          <a:p>
            <a:r>
              <a:rPr lang="en-US" sz="4000" dirty="0" smtClean="0"/>
              <a:t>Operating Instruction Sheets</a:t>
            </a:r>
            <a:endParaRPr lang="en-US" sz="4000" dirty="0"/>
          </a:p>
        </p:txBody>
      </p:sp>
      <p:sp>
        <p:nvSpPr>
          <p:cNvPr id="4" name="Content Placeholder 3"/>
          <p:cNvSpPr>
            <a:spLocks noGrp="1"/>
          </p:cNvSpPr>
          <p:nvPr>
            <p:ph sz="half" idx="2"/>
          </p:nvPr>
        </p:nvSpPr>
        <p:spPr>
          <a:xfrm>
            <a:off x="4419600" y="1808686"/>
            <a:ext cx="4038600" cy="3601514"/>
          </a:xfrm>
        </p:spPr>
        <p:txBody>
          <a:bodyPr>
            <a:normAutofit/>
          </a:bodyPr>
          <a:lstStyle/>
          <a:p>
            <a:r>
              <a:rPr lang="en-US" dirty="0" smtClean="0"/>
              <a:t>Contain tool </a:t>
            </a:r>
            <a:r>
              <a:rPr lang="en-US" dirty="0"/>
              <a:t>and equipment requirements for particular part </a:t>
            </a:r>
            <a:r>
              <a:rPr lang="en-US" dirty="0" smtClean="0"/>
              <a:t>numbers</a:t>
            </a:r>
          </a:p>
          <a:p>
            <a:r>
              <a:rPr lang="en-US" dirty="0" smtClean="0"/>
              <a:t>Don’t substitute without permission from proper authority</a:t>
            </a:r>
            <a:endParaRPr lang="en-US" dirty="0"/>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28" t="9735" r="2428" b="5799"/>
          <a:stretch/>
        </p:blipFill>
        <p:spPr bwMode="auto">
          <a:xfrm>
            <a:off x="594360" y="1444752"/>
            <a:ext cx="3373438" cy="39959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6</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23321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118" y="338810"/>
            <a:ext cx="9174126" cy="747200"/>
          </a:xfrm>
        </p:spPr>
        <p:txBody>
          <a:bodyPr>
            <a:normAutofit/>
          </a:bodyPr>
          <a:lstStyle/>
          <a:p>
            <a:r>
              <a:rPr lang="en-US" sz="4000" dirty="0" smtClean="0">
                <a:solidFill>
                  <a:schemeClr val="tx1"/>
                </a:solidFill>
                <a:effectLst/>
                <a:latin typeface="+mj-lt"/>
              </a:rPr>
              <a:t>Bill of Material (BOM)</a:t>
            </a:r>
            <a:endParaRPr lang="en-US" sz="4000" dirty="0">
              <a:solidFill>
                <a:schemeClr val="tx1"/>
              </a:solidFill>
              <a:effectLst/>
              <a:latin typeface="+mj-lt"/>
            </a:endParaRPr>
          </a:p>
        </p:txBody>
      </p:sp>
      <p:sp>
        <p:nvSpPr>
          <p:cNvPr id="3" name="Text Placeholder 2"/>
          <p:cNvSpPr>
            <a:spLocks noGrp="1"/>
          </p:cNvSpPr>
          <p:nvPr>
            <p:ph type="body" sz="quarter" idx="10"/>
          </p:nvPr>
        </p:nvSpPr>
        <p:spPr>
          <a:xfrm>
            <a:off x="488845" y="977675"/>
            <a:ext cx="7916058" cy="2101850"/>
          </a:xfrm>
        </p:spPr>
        <p:txBody>
          <a:bodyPr>
            <a:normAutofit/>
          </a:bodyPr>
          <a:lstStyle/>
          <a:p>
            <a:pPr marL="454025" indent="0">
              <a:buNone/>
            </a:pPr>
            <a:r>
              <a:rPr lang="en-US" b="1" u="sng" dirty="0" smtClean="0">
                <a:latin typeface="Calibri"/>
              </a:rPr>
              <a:t>Engineering</a:t>
            </a:r>
            <a:r>
              <a:rPr lang="en-US" dirty="0">
                <a:latin typeface="Calibri"/>
              </a:rPr>
              <a:t>: reflects product as designed by engineering; ECN’s note change to design</a:t>
            </a:r>
          </a:p>
          <a:p>
            <a:pPr marL="454025" indent="0">
              <a:buNone/>
            </a:pPr>
            <a:r>
              <a:rPr lang="en-US" b="1" u="sng" dirty="0" smtClean="0">
                <a:latin typeface="Calibri"/>
              </a:rPr>
              <a:t>Manufacturing</a:t>
            </a:r>
            <a:r>
              <a:rPr lang="en-US" dirty="0">
                <a:latin typeface="Calibri"/>
              </a:rPr>
              <a:t>: reflects product as planned by manufacturing, listing parts, materials, and </a:t>
            </a:r>
            <a:r>
              <a:rPr lang="en-US" dirty="0" smtClean="0">
                <a:latin typeface="Calibri"/>
              </a:rPr>
              <a:t>tools</a:t>
            </a:r>
            <a:endParaRPr lang="en-US" dirty="0">
              <a:latin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2279" y="2861109"/>
            <a:ext cx="6338113" cy="3077964"/>
          </a:xfrm>
          <a:prstGeom prst="rect">
            <a:avLst/>
          </a:prstGeom>
        </p:spPr>
      </p:pic>
      <p:sp>
        <p:nvSpPr>
          <p:cNvPr id="8"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7</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009546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 y="152400"/>
            <a:ext cx="9144000" cy="747200"/>
          </a:xfrm>
        </p:spPr>
        <p:txBody>
          <a:bodyPr>
            <a:normAutofit/>
          </a:bodyPr>
          <a:lstStyle/>
          <a:p>
            <a:r>
              <a:rPr lang="en-US" sz="4000" dirty="0" smtClean="0">
                <a:solidFill>
                  <a:schemeClr val="tx1"/>
                </a:solidFill>
                <a:effectLst/>
                <a:latin typeface="+mj-lt"/>
              </a:rPr>
              <a:t>Bill of Material Example</a:t>
            </a:r>
            <a:endParaRPr lang="en-US" sz="4000" dirty="0">
              <a:solidFill>
                <a:schemeClr val="tx1"/>
              </a:solidFill>
              <a:effectLst/>
              <a:latin typeface="+mj-lt"/>
            </a:endParaRPr>
          </a:p>
        </p:txBody>
      </p:sp>
      <p:sp>
        <p:nvSpPr>
          <p:cNvPr id="4" name="Text Placeholder 3"/>
          <p:cNvSpPr>
            <a:spLocks noGrp="1"/>
          </p:cNvSpPr>
          <p:nvPr>
            <p:ph type="body" sz="quarter" idx="10"/>
          </p:nvPr>
        </p:nvSpPr>
        <p:spPr/>
        <p:txBody>
          <a:bodyPr/>
          <a:lstStyle/>
          <a:p>
            <a:r>
              <a:rPr lang="en-US" dirty="0" smtClean="0"/>
              <a:t>14</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63" y="977675"/>
            <a:ext cx="7772400" cy="4548877"/>
          </a:xfrm>
          <a:prstGeom prst="rect">
            <a:avLst/>
          </a:prstGeom>
        </p:spPr>
      </p:pic>
      <p:sp>
        <p:nvSpPr>
          <p:cNvPr id="7"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8</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797937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 y="319600"/>
            <a:ext cx="9144000" cy="747200"/>
          </a:xfrm>
        </p:spPr>
        <p:txBody>
          <a:bodyPr>
            <a:normAutofit/>
          </a:bodyPr>
          <a:lstStyle/>
          <a:p>
            <a:r>
              <a:rPr lang="en-US" sz="4000" dirty="0" smtClean="0">
                <a:solidFill>
                  <a:schemeClr val="tx1"/>
                </a:solidFill>
                <a:effectLst/>
                <a:latin typeface="+mj-lt"/>
              </a:rPr>
              <a:t>BOM Sub-Parts</a:t>
            </a:r>
            <a:endParaRPr lang="en-US" sz="4000" dirty="0">
              <a:solidFill>
                <a:schemeClr val="tx1"/>
              </a:solidFill>
              <a:effectLst/>
              <a:latin typeface="+mj-lt"/>
            </a:endParaRPr>
          </a:p>
        </p:txBody>
      </p:sp>
      <p:sp>
        <p:nvSpPr>
          <p:cNvPr id="4" name="Text Placeholder 3"/>
          <p:cNvSpPr>
            <a:spLocks noGrp="1"/>
          </p:cNvSpPr>
          <p:nvPr>
            <p:ph type="body" sz="quarter" idx="10"/>
          </p:nvPr>
        </p:nvSpPr>
        <p:spPr/>
        <p:txBody>
          <a:bodyPr/>
          <a:lstStyle/>
          <a:p>
            <a:r>
              <a:rPr lang="en-US" dirty="0" smtClean="0"/>
              <a:t>16</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69" y="1524014"/>
            <a:ext cx="7486819" cy="3841444"/>
          </a:xfrm>
          <a:prstGeom prst="rect">
            <a:avLst/>
          </a:prstGeom>
        </p:spPr>
      </p:pic>
      <p:sp>
        <p:nvSpPr>
          <p:cNvPr id="7"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9</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240064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 y="91000"/>
            <a:ext cx="9144000" cy="747200"/>
          </a:xfrm>
        </p:spPr>
        <p:txBody>
          <a:bodyPr>
            <a:normAutofit/>
          </a:bodyPr>
          <a:lstStyle/>
          <a:p>
            <a:r>
              <a:rPr lang="en-US" sz="4000" dirty="0" smtClean="0">
                <a:solidFill>
                  <a:schemeClr val="tx1"/>
                </a:solidFill>
                <a:effectLst/>
                <a:latin typeface="+mj-lt"/>
              </a:rPr>
              <a:t>BOM Showing Parts and Sub-Parts</a:t>
            </a:r>
            <a:endParaRPr lang="en-US" sz="4000" dirty="0">
              <a:solidFill>
                <a:schemeClr val="tx1"/>
              </a:solidFill>
              <a:effectLst/>
              <a:latin typeface="+mj-lt"/>
            </a:endParaRPr>
          </a:p>
        </p:txBody>
      </p:sp>
      <p:sp>
        <p:nvSpPr>
          <p:cNvPr id="4" name="Text Placeholder 3"/>
          <p:cNvSpPr>
            <a:spLocks noGrp="1"/>
          </p:cNvSpPr>
          <p:nvPr>
            <p:ph type="body" sz="quarter" idx="10"/>
          </p:nvPr>
        </p:nvSpPr>
        <p:spPr/>
        <p:txBody>
          <a:bodyPr/>
          <a:lstStyle/>
          <a:p>
            <a:r>
              <a:rPr lang="en-US" dirty="0" smtClean="0"/>
              <a:t>17</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901700"/>
            <a:ext cx="5717745" cy="4383626"/>
          </a:xfrm>
          <a:prstGeom prst="rect">
            <a:avLst/>
          </a:prstGeom>
        </p:spPr>
      </p:pic>
      <p:sp>
        <p:nvSpPr>
          <p:cNvPr id="5" name="TextBox 4"/>
          <p:cNvSpPr txBox="1"/>
          <p:nvPr/>
        </p:nvSpPr>
        <p:spPr>
          <a:xfrm>
            <a:off x="1437750" y="5405901"/>
            <a:ext cx="6781023" cy="400110"/>
          </a:xfrm>
          <a:prstGeom prst="rect">
            <a:avLst/>
          </a:prstGeom>
          <a:noFill/>
        </p:spPr>
        <p:txBody>
          <a:bodyPr wrap="none" rtlCol="0">
            <a:spAutoFit/>
          </a:bodyPr>
          <a:lstStyle/>
          <a:p>
            <a:r>
              <a:rPr lang="en-US" dirty="0" smtClean="0"/>
              <a:t>Part level numbers reflect assemblies and sub assemblies</a:t>
            </a:r>
            <a:endParaRPr lang="en-US" dirty="0"/>
          </a:p>
        </p:txBody>
      </p:sp>
      <p:sp>
        <p:nvSpPr>
          <p:cNvPr id="7"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10</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87179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bwMode="auto">
          <a:xfrm>
            <a:off x="14" y="129411"/>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Identification, Use, and Control of Instruments</a:t>
            </a:r>
          </a:p>
        </p:txBody>
      </p:sp>
      <p:sp>
        <p:nvSpPr>
          <p:cNvPr id="15364" name="Rectangle 3"/>
          <p:cNvSpPr>
            <a:spLocks noGrp="1" noChangeArrowheads="1"/>
          </p:cNvSpPr>
          <p:nvPr>
            <p:ph idx="1"/>
          </p:nvPr>
        </p:nvSpPr>
        <p:spPr>
          <a:xfrm>
            <a:off x="474467" y="1408996"/>
            <a:ext cx="8458200" cy="4153604"/>
          </a:xfrm>
        </p:spPr>
        <p:txBody>
          <a:bodyPr>
            <a:normAutofit/>
          </a:bodyPr>
          <a:lstStyle/>
          <a:p>
            <a:pPr eaLnBrk="1" hangingPunct="1"/>
            <a:r>
              <a:rPr lang="en-US" dirty="0" smtClean="0">
                <a:solidFill>
                  <a:srgbClr val="006666"/>
                </a:solidFill>
              </a:rPr>
              <a:t>Control </a:t>
            </a:r>
            <a:r>
              <a:rPr lang="en-US" sz="2000" dirty="0" smtClean="0">
                <a:solidFill>
                  <a:srgbClr val="006666"/>
                </a:solidFill>
              </a:rPr>
              <a:t>–</a:t>
            </a:r>
            <a:r>
              <a:rPr lang="en-US" dirty="0" smtClean="0">
                <a:solidFill>
                  <a:srgbClr val="006666"/>
                </a:solidFill>
              </a:rPr>
              <a:t> </a:t>
            </a:r>
            <a:r>
              <a:rPr lang="en-US" sz="2000" dirty="0" smtClean="0">
                <a:solidFill>
                  <a:srgbClr val="006666"/>
                </a:solidFill>
              </a:rPr>
              <a:t>on/off and automatic process</a:t>
            </a:r>
          </a:p>
          <a:p>
            <a:pPr eaLnBrk="1" hangingPunct="1"/>
            <a:r>
              <a:rPr lang="en-US" dirty="0" smtClean="0">
                <a:solidFill>
                  <a:srgbClr val="800000"/>
                </a:solidFill>
              </a:rPr>
              <a:t>Process variables </a:t>
            </a:r>
            <a:r>
              <a:rPr lang="en-US" sz="2000" dirty="0" smtClean="0">
                <a:solidFill>
                  <a:srgbClr val="800000"/>
                </a:solidFill>
              </a:rPr>
              <a:t>–</a:t>
            </a:r>
            <a:r>
              <a:rPr lang="en-US" dirty="0" smtClean="0">
                <a:solidFill>
                  <a:srgbClr val="800000"/>
                </a:solidFill>
              </a:rPr>
              <a:t> </a:t>
            </a:r>
            <a:r>
              <a:rPr lang="en-US" sz="2000" dirty="0" smtClean="0">
                <a:solidFill>
                  <a:srgbClr val="800000"/>
                </a:solidFill>
              </a:rPr>
              <a:t>pressure, temperature, flow</a:t>
            </a:r>
          </a:p>
          <a:p>
            <a:pPr eaLnBrk="1" hangingPunct="1"/>
            <a:r>
              <a:rPr lang="en-US" dirty="0" smtClean="0">
                <a:solidFill>
                  <a:srgbClr val="008000"/>
                </a:solidFill>
              </a:rPr>
              <a:t>Control signals </a:t>
            </a:r>
            <a:r>
              <a:rPr lang="en-US" sz="2000" dirty="0" smtClean="0">
                <a:solidFill>
                  <a:srgbClr val="008000"/>
                </a:solidFill>
              </a:rPr>
              <a:t>– transmit information</a:t>
            </a:r>
          </a:p>
          <a:p>
            <a:pPr eaLnBrk="1" hangingPunct="1"/>
            <a:r>
              <a:rPr lang="en-US" dirty="0" smtClean="0">
                <a:solidFill>
                  <a:srgbClr val="FF0000"/>
                </a:solidFill>
              </a:rPr>
              <a:t>Units of measurements </a:t>
            </a:r>
            <a:r>
              <a:rPr lang="en-US" sz="2000" dirty="0" smtClean="0">
                <a:solidFill>
                  <a:srgbClr val="FF0000"/>
                </a:solidFill>
              </a:rPr>
              <a:t>– PSI, temperature</a:t>
            </a:r>
            <a:br>
              <a:rPr lang="en-US" sz="2000" dirty="0" smtClean="0">
                <a:solidFill>
                  <a:srgbClr val="FF0000"/>
                </a:solidFill>
              </a:rPr>
            </a:br>
            <a:r>
              <a:rPr lang="en-US" sz="2000" dirty="0" smtClean="0">
                <a:solidFill>
                  <a:srgbClr val="FF0000"/>
                </a:solidFill>
              </a:rPr>
              <a:t> (C &amp; F), GPM, etc.</a:t>
            </a:r>
          </a:p>
          <a:p>
            <a:pPr eaLnBrk="1" hangingPunct="1"/>
            <a:r>
              <a:rPr lang="en-US" dirty="0" smtClean="0">
                <a:solidFill>
                  <a:schemeClr val="accent2"/>
                </a:solidFill>
              </a:rPr>
              <a:t>Gauges </a:t>
            </a:r>
            <a:r>
              <a:rPr lang="en-US" sz="2000" dirty="0" smtClean="0">
                <a:solidFill>
                  <a:schemeClr val="accent2"/>
                </a:solidFill>
              </a:rPr>
              <a:t>– display pressure, temperature, flow, etc.</a:t>
            </a:r>
          </a:p>
          <a:p>
            <a:pPr eaLnBrk="1" hangingPunct="1"/>
            <a:r>
              <a:rPr lang="en-US" dirty="0" smtClean="0">
                <a:solidFill>
                  <a:srgbClr val="800000"/>
                </a:solidFill>
              </a:rPr>
              <a:t>Open and closed-loop control systems</a:t>
            </a:r>
            <a:endParaRPr lang="en-US" dirty="0" smtClean="0">
              <a:solidFill>
                <a:schemeClr val="accent2"/>
              </a:solidFill>
            </a:endParaRP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11</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52878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fade">
                                      <p:cBhvr>
                                        <p:cTn id="7" dur="500"/>
                                        <p:tgtEl>
                                          <p:spTgt spid="153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4">
                                            <p:txEl>
                                              <p:pRg st="1" end="1"/>
                                            </p:txEl>
                                          </p:spTgt>
                                        </p:tgtEl>
                                        <p:attrNameLst>
                                          <p:attrName>style.visibility</p:attrName>
                                        </p:attrNameLst>
                                      </p:cBhvr>
                                      <p:to>
                                        <p:strVal val="visible"/>
                                      </p:to>
                                    </p:set>
                                    <p:animEffect transition="in" filter="fade">
                                      <p:cBhvr>
                                        <p:cTn id="12" dur="500"/>
                                        <p:tgtEl>
                                          <p:spTgt spid="153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4">
                                            <p:txEl>
                                              <p:pRg st="2" end="2"/>
                                            </p:txEl>
                                          </p:spTgt>
                                        </p:tgtEl>
                                        <p:attrNameLst>
                                          <p:attrName>style.visibility</p:attrName>
                                        </p:attrNameLst>
                                      </p:cBhvr>
                                      <p:to>
                                        <p:strVal val="visible"/>
                                      </p:to>
                                    </p:set>
                                    <p:animEffect transition="in" filter="fade">
                                      <p:cBhvr>
                                        <p:cTn id="17" dur="500"/>
                                        <p:tgtEl>
                                          <p:spTgt spid="153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4">
                                            <p:txEl>
                                              <p:pRg st="3" end="3"/>
                                            </p:txEl>
                                          </p:spTgt>
                                        </p:tgtEl>
                                        <p:attrNameLst>
                                          <p:attrName>style.visibility</p:attrName>
                                        </p:attrNameLst>
                                      </p:cBhvr>
                                      <p:to>
                                        <p:strVal val="visible"/>
                                      </p:to>
                                    </p:set>
                                    <p:animEffect transition="in" filter="fade">
                                      <p:cBhvr>
                                        <p:cTn id="22" dur="500"/>
                                        <p:tgtEl>
                                          <p:spTgt spid="1536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64">
                                            <p:txEl>
                                              <p:pRg st="4" end="4"/>
                                            </p:txEl>
                                          </p:spTgt>
                                        </p:tgtEl>
                                        <p:attrNameLst>
                                          <p:attrName>style.visibility</p:attrName>
                                        </p:attrNameLst>
                                      </p:cBhvr>
                                      <p:to>
                                        <p:strVal val="visible"/>
                                      </p:to>
                                    </p:set>
                                    <p:animEffect transition="in" filter="fade">
                                      <p:cBhvr>
                                        <p:cTn id="27" dur="500"/>
                                        <p:tgtEl>
                                          <p:spTgt spid="1536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364">
                                            <p:txEl>
                                              <p:pRg st="5" end="5"/>
                                            </p:txEl>
                                          </p:spTgt>
                                        </p:tgtEl>
                                        <p:attrNameLst>
                                          <p:attrName>style.visibility</p:attrName>
                                        </p:attrNameLst>
                                      </p:cBhvr>
                                      <p:to>
                                        <p:strVal val="visible"/>
                                      </p:to>
                                    </p:set>
                                    <p:animEffect transition="in" filter="fade">
                                      <p:cBhvr>
                                        <p:cTn id="32" dur="500"/>
                                        <p:tgtEl>
                                          <p:spTgt spid="153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4" y="201297"/>
            <a:ext cx="9055395" cy="762000"/>
          </a:xfrm>
        </p:spPr>
        <p:txBody>
          <a:bodyPr>
            <a:normAutofit/>
          </a:bodyPr>
          <a:lstStyle/>
          <a:p>
            <a:r>
              <a:rPr lang="en-US" altLang="en-US" sz="4000" dirty="0" smtClean="0"/>
              <a:t>Process Control</a:t>
            </a:r>
          </a:p>
        </p:txBody>
      </p:sp>
      <p:sp>
        <p:nvSpPr>
          <p:cNvPr id="5123" name="Content Placeholder 2"/>
          <p:cNvSpPr>
            <a:spLocks noGrp="1"/>
          </p:cNvSpPr>
          <p:nvPr>
            <p:ph idx="1"/>
          </p:nvPr>
        </p:nvSpPr>
        <p:spPr>
          <a:xfrm>
            <a:off x="618241" y="1063939"/>
            <a:ext cx="8229600" cy="4525963"/>
          </a:xfrm>
        </p:spPr>
        <p:txBody>
          <a:bodyPr>
            <a:normAutofit fontScale="92500" lnSpcReduction="10000"/>
          </a:bodyPr>
          <a:lstStyle/>
          <a:p>
            <a:r>
              <a:rPr lang="en-US" altLang="en-US" dirty="0" smtClean="0"/>
              <a:t>Typical Process Measurements</a:t>
            </a:r>
          </a:p>
          <a:p>
            <a:pPr lvl="1"/>
            <a:r>
              <a:rPr lang="en-US" altLang="en-US" u="sng" dirty="0" smtClean="0"/>
              <a:t>Temperature</a:t>
            </a:r>
          </a:p>
          <a:p>
            <a:pPr lvl="1"/>
            <a:r>
              <a:rPr lang="en-US" altLang="en-US" dirty="0" smtClean="0"/>
              <a:t>Pressure</a:t>
            </a:r>
          </a:p>
          <a:p>
            <a:pPr lvl="1"/>
            <a:r>
              <a:rPr lang="en-US" altLang="en-US" dirty="0" smtClean="0"/>
              <a:t>Flow</a:t>
            </a:r>
          </a:p>
          <a:p>
            <a:pPr lvl="1"/>
            <a:r>
              <a:rPr lang="en-US" altLang="en-US" dirty="0" smtClean="0"/>
              <a:t>Level</a:t>
            </a:r>
          </a:p>
          <a:p>
            <a:r>
              <a:rPr lang="en-US" altLang="en-US" dirty="0" smtClean="0"/>
              <a:t>Condition Monitoring</a:t>
            </a:r>
          </a:p>
          <a:p>
            <a:pPr lvl="1"/>
            <a:r>
              <a:rPr lang="en-US" altLang="en-US" dirty="0" smtClean="0"/>
              <a:t>Humidity</a:t>
            </a:r>
          </a:p>
          <a:p>
            <a:pPr lvl="1"/>
            <a:r>
              <a:rPr lang="en-US" altLang="en-US" dirty="0" smtClean="0"/>
              <a:t>pH</a:t>
            </a:r>
          </a:p>
          <a:p>
            <a:pPr lvl="1"/>
            <a:r>
              <a:rPr lang="en-US" altLang="en-US" dirty="0" smtClean="0"/>
              <a:t>Vibration</a:t>
            </a:r>
          </a:p>
          <a:p>
            <a:pPr lvl="1"/>
            <a:r>
              <a:rPr lang="en-US" altLang="en-US" dirty="0" smtClean="0"/>
              <a:t>Speed/RPM</a:t>
            </a:r>
          </a:p>
        </p:txBody>
      </p:sp>
      <p:pic>
        <p:nvPicPr>
          <p:cNvPr id="2" name="Picture 1" descr="2000px-Auxostat_schemati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3901" y="1667788"/>
            <a:ext cx="4114800" cy="4125087"/>
          </a:xfrm>
          <a:prstGeom prst="rect">
            <a:avLst/>
          </a:prstGeom>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12</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872736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4" y="201297"/>
            <a:ext cx="9144000" cy="914400"/>
          </a:xfrm>
        </p:spPr>
        <p:txBody>
          <a:bodyPr>
            <a:normAutofit/>
          </a:bodyPr>
          <a:lstStyle/>
          <a:p>
            <a:r>
              <a:rPr lang="en-US" altLang="en-US" sz="4000" dirty="0" smtClean="0"/>
              <a:t>Temperature</a:t>
            </a:r>
          </a:p>
        </p:txBody>
      </p:sp>
      <p:sp>
        <p:nvSpPr>
          <p:cNvPr id="39939" name="Rectangle 3"/>
          <p:cNvSpPr>
            <a:spLocks noGrp="1" noChangeArrowheads="1"/>
          </p:cNvSpPr>
          <p:nvPr>
            <p:ph idx="1"/>
          </p:nvPr>
        </p:nvSpPr>
        <p:spPr>
          <a:xfrm>
            <a:off x="457200" y="1600200"/>
            <a:ext cx="8770132" cy="4525963"/>
          </a:xfrm>
        </p:spPr>
        <p:txBody>
          <a:bodyPr/>
          <a:lstStyle/>
          <a:p>
            <a:pPr marL="0" indent="0">
              <a:buNone/>
            </a:pPr>
            <a:r>
              <a:rPr lang="en-US" altLang="en-US" dirty="0"/>
              <a:t>Four scales</a:t>
            </a:r>
          </a:p>
          <a:p>
            <a:pPr lvl="1"/>
            <a:r>
              <a:rPr lang="en-US" altLang="en-US" i="1" dirty="0"/>
              <a:t>Fahrenheit: water freeze 32 °, boils 212°</a:t>
            </a:r>
          </a:p>
          <a:p>
            <a:pPr lvl="1"/>
            <a:r>
              <a:rPr lang="en-US" altLang="en-US" i="1" dirty="0"/>
              <a:t>Celsius (Centigrade):water freeze 0 ° and boils 100°</a:t>
            </a:r>
          </a:p>
          <a:p>
            <a:pPr lvl="1"/>
            <a:r>
              <a:rPr lang="en-US" altLang="en-US" i="1" dirty="0"/>
              <a:t>Kelvin: water freeze 273 ° and boils 373 °</a:t>
            </a:r>
          </a:p>
          <a:p>
            <a:pPr lvl="1"/>
            <a:r>
              <a:rPr lang="en-US" altLang="en-US" i="1" dirty="0" err="1"/>
              <a:t>Rankine</a:t>
            </a:r>
            <a:r>
              <a:rPr lang="en-US" altLang="en-US" i="1" dirty="0"/>
              <a:t>: water freeze 492 ° and boils 672 °</a:t>
            </a: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13</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786837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3118" y="100656"/>
            <a:ext cx="9181214" cy="1143000"/>
          </a:xfrm>
        </p:spPr>
        <p:txBody>
          <a:bodyPr>
            <a:normAutofit/>
          </a:bodyPr>
          <a:lstStyle/>
          <a:p>
            <a:r>
              <a:rPr lang="en-US" altLang="en-US" sz="4000" dirty="0" smtClean="0"/>
              <a:t>Temperature Scales</a:t>
            </a:r>
          </a:p>
        </p:txBody>
      </p:sp>
      <p:pic>
        <p:nvPicPr>
          <p:cNvPr id="409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8" y="1371600"/>
            <a:ext cx="8650287" cy="4035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14</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223488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0126" y="-10633"/>
            <a:ext cx="9174126" cy="1143000"/>
          </a:xfrm>
        </p:spPr>
        <p:txBody>
          <a:bodyPr>
            <a:normAutofit/>
          </a:bodyPr>
          <a:lstStyle/>
          <a:p>
            <a:r>
              <a:rPr lang="en-US" altLang="en-US" sz="4000" dirty="0" smtClean="0"/>
              <a:t>Conversions</a:t>
            </a:r>
          </a:p>
        </p:txBody>
      </p:sp>
      <p:sp>
        <p:nvSpPr>
          <p:cNvPr id="41987" name="Rectangle 3"/>
          <p:cNvSpPr>
            <a:spLocks noGrp="1" noChangeArrowheads="1"/>
          </p:cNvSpPr>
          <p:nvPr>
            <p:ph idx="1"/>
          </p:nvPr>
        </p:nvSpPr>
        <p:spPr/>
        <p:txBody>
          <a:bodyPr/>
          <a:lstStyle/>
          <a:p>
            <a:r>
              <a:rPr lang="en-US" altLang="en-US" dirty="0" smtClean="0"/>
              <a:t>°F = (1.8) (° C)+32</a:t>
            </a:r>
          </a:p>
          <a:p>
            <a:pPr lvl="1"/>
            <a:r>
              <a:rPr lang="en-US" altLang="en-US" dirty="0" smtClean="0"/>
              <a:t>If ° C=20, °F=68</a:t>
            </a:r>
          </a:p>
          <a:p>
            <a:endParaRPr lang="en-US" altLang="en-US" dirty="0" smtClean="0"/>
          </a:p>
          <a:p>
            <a:r>
              <a:rPr lang="en-US" altLang="en-US" dirty="0" smtClean="0"/>
              <a:t>°C = (°F-32)/1.8</a:t>
            </a:r>
          </a:p>
          <a:p>
            <a:pPr lvl="1"/>
            <a:r>
              <a:rPr lang="en-US" altLang="en-US" dirty="0" smtClean="0"/>
              <a:t>If °F=86, °C=30</a:t>
            </a:r>
          </a:p>
        </p:txBody>
      </p:sp>
      <p:pic>
        <p:nvPicPr>
          <p:cNvPr id="2" name="Picture 1" descr="conversion.jpg"/>
          <p:cNvPicPr>
            <a:picLocks noChangeAspect="1"/>
          </p:cNvPicPr>
          <p:nvPr/>
        </p:nvPicPr>
        <p:blipFill rotWithShape="1">
          <a:blip r:embed="rId3">
            <a:extLst>
              <a:ext uri="{28A0092B-C50C-407E-A947-70E740481C1C}">
                <a14:useLocalDpi xmlns:a14="http://schemas.microsoft.com/office/drawing/2010/main" val="0"/>
              </a:ext>
            </a:extLst>
          </a:blip>
          <a:srcRect l="6220" r="32219"/>
          <a:stretch/>
        </p:blipFill>
        <p:spPr>
          <a:xfrm>
            <a:off x="4876800" y="990600"/>
            <a:ext cx="3459744" cy="4801137"/>
          </a:xfrm>
          <a:prstGeom prst="rect">
            <a:avLst/>
          </a:prstGeom>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15</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993837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Conversions</a:t>
            </a:r>
          </a:p>
        </p:txBody>
      </p:sp>
      <p:sp>
        <p:nvSpPr>
          <p:cNvPr id="25604" name="Rectangle 3"/>
          <p:cNvSpPr>
            <a:spLocks noGrp="1" noChangeArrowheads="1"/>
          </p:cNvSpPr>
          <p:nvPr>
            <p:ph type="body" idx="1"/>
          </p:nvPr>
        </p:nvSpPr>
        <p:spPr>
          <a:xfrm>
            <a:off x="838200" y="1371600"/>
            <a:ext cx="8534400" cy="4525963"/>
          </a:xfrm>
        </p:spPr>
        <p:txBody>
          <a:bodyPr/>
          <a:lstStyle/>
          <a:p>
            <a:pPr>
              <a:spcBef>
                <a:spcPts val="3000"/>
              </a:spcBef>
            </a:pPr>
            <a:r>
              <a:rPr lang="en-US" u="sng" dirty="0" smtClean="0">
                <a:solidFill>
                  <a:srgbClr val="FF0000"/>
                </a:solidFill>
              </a:rPr>
              <a:t>Lbs  x  .454 = Kilogram (1Kg = 2.2 lbs)</a:t>
            </a:r>
          </a:p>
          <a:p>
            <a:pPr>
              <a:spcBef>
                <a:spcPts val="3000"/>
              </a:spcBef>
            </a:pPr>
            <a:r>
              <a:rPr lang="en-US" dirty="0" smtClean="0"/>
              <a:t>Miles  x 1609 = Meters</a:t>
            </a:r>
          </a:p>
          <a:p>
            <a:pPr>
              <a:spcBef>
                <a:spcPts val="3000"/>
              </a:spcBef>
            </a:pPr>
            <a:r>
              <a:rPr lang="en-US" dirty="0" smtClean="0"/>
              <a:t>32 degrees  Fahrenheit = 0 degrees Celsius</a:t>
            </a:r>
          </a:p>
          <a:p>
            <a:pPr>
              <a:spcBef>
                <a:spcPts val="3000"/>
              </a:spcBef>
            </a:pPr>
            <a:r>
              <a:rPr lang="en-US" u="sng" dirty="0" smtClean="0">
                <a:solidFill>
                  <a:srgbClr val="FF0000"/>
                </a:solidFill>
              </a:rPr>
              <a:t>1 inch = 2.54 cm or 25.4 mm</a:t>
            </a:r>
          </a:p>
          <a:p>
            <a:pPr>
              <a:spcBef>
                <a:spcPts val="3000"/>
              </a:spcBef>
            </a:pPr>
            <a:r>
              <a:rPr lang="en-US" dirty="0" smtClean="0"/>
              <a:t>1 meter = 39.37 inches</a:t>
            </a: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16</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91607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fade">
                                      <p:cBhvr>
                                        <p:cTn id="7" dur="500"/>
                                        <p:tgtEl>
                                          <p:spTgt spid="256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4">
                                            <p:txEl>
                                              <p:pRg st="1" end="1"/>
                                            </p:txEl>
                                          </p:spTgt>
                                        </p:tgtEl>
                                        <p:attrNameLst>
                                          <p:attrName>style.visibility</p:attrName>
                                        </p:attrNameLst>
                                      </p:cBhvr>
                                      <p:to>
                                        <p:strVal val="visible"/>
                                      </p:to>
                                    </p:set>
                                    <p:animEffect transition="in" filter="fade">
                                      <p:cBhvr>
                                        <p:cTn id="12" dur="500"/>
                                        <p:tgtEl>
                                          <p:spTgt spid="256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4">
                                            <p:txEl>
                                              <p:pRg st="2" end="2"/>
                                            </p:txEl>
                                          </p:spTgt>
                                        </p:tgtEl>
                                        <p:attrNameLst>
                                          <p:attrName>style.visibility</p:attrName>
                                        </p:attrNameLst>
                                      </p:cBhvr>
                                      <p:to>
                                        <p:strVal val="visible"/>
                                      </p:to>
                                    </p:set>
                                    <p:animEffect transition="in" filter="fade">
                                      <p:cBhvr>
                                        <p:cTn id="17" dur="500"/>
                                        <p:tgtEl>
                                          <p:spTgt spid="256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4">
                                            <p:txEl>
                                              <p:pRg st="3" end="3"/>
                                            </p:txEl>
                                          </p:spTgt>
                                        </p:tgtEl>
                                        <p:attrNameLst>
                                          <p:attrName>style.visibility</p:attrName>
                                        </p:attrNameLst>
                                      </p:cBhvr>
                                      <p:to>
                                        <p:strVal val="visible"/>
                                      </p:to>
                                    </p:set>
                                    <p:animEffect transition="in" filter="fade">
                                      <p:cBhvr>
                                        <p:cTn id="22" dur="500"/>
                                        <p:tgtEl>
                                          <p:spTgt spid="256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4">
                                            <p:txEl>
                                              <p:pRg st="4" end="4"/>
                                            </p:txEl>
                                          </p:spTgt>
                                        </p:tgtEl>
                                        <p:attrNameLst>
                                          <p:attrName>style.visibility</p:attrName>
                                        </p:attrNameLst>
                                      </p:cBhvr>
                                      <p:to>
                                        <p:strVal val="visible"/>
                                      </p:to>
                                    </p:set>
                                    <p:animEffect transition="in" filter="fade">
                                      <p:cBhvr>
                                        <p:cTn id="27" dur="500"/>
                                        <p:tgtEl>
                                          <p:spTgt spid="2560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228600"/>
            <a:ext cx="9144000" cy="838200"/>
          </a:xfrm>
        </p:spPr>
        <p:txBody>
          <a:bodyPr>
            <a:normAutofit/>
          </a:bodyPr>
          <a:lstStyle/>
          <a:p>
            <a:r>
              <a:rPr lang="en-US" altLang="en-US" sz="4000" dirty="0" smtClean="0"/>
              <a:t>Temperature Measurement Devices</a:t>
            </a:r>
          </a:p>
        </p:txBody>
      </p:sp>
      <p:sp>
        <p:nvSpPr>
          <p:cNvPr id="43011" name="Rectangle 3"/>
          <p:cNvSpPr>
            <a:spLocks noGrp="1" noChangeArrowheads="1"/>
          </p:cNvSpPr>
          <p:nvPr>
            <p:ph idx="1"/>
          </p:nvPr>
        </p:nvSpPr>
        <p:spPr>
          <a:xfrm>
            <a:off x="533400" y="1371600"/>
            <a:ext cx="3657600" cy="838200"/>
          </a:xfrm>
        </p:spPr>
        <p:txBody>
          <a:bodyPr/>
          <a:lstStyle/>
          <a:p>
            <a:r>
              <a:rPr lang="en-US" altLang="en-US" dirty="0" smtClean="0"/>
              <a:t>Thermometer</a:t>
            </a:r>
          </a:p>
        </p:txBody>
      </p:sp>
      <p:pic>
        <p:nvPicPr>
          <p:cNvPr id="43012" name="Picture 4"/>
          <p:cNvPicPr>
            <a:picLocks noChangeAspect="1" noChangeArrowheads="1"/>
          </p:cNvPicPr>
          <p:nvPr/>
        </p:nvPicPr>
        <p:blipFill>
          <a:blip r:embed="rId2">
            <a:lum bright="-10000" contrast="30000"/>
            <a:extLst>
              <a:ext uri="{28A0092B-C50C-407E-A947-70E740481C1C}">
                <a14:useLocalDpi xmlns:a14="http://schemas.microsoft.com/office/drawing/2010/main" val="0"/>
              </a:ext>
            </a:extLst>
          </a:blip>
          <a:srcRect/>
          <a:stretch>
            <a:fillRect/>
          </a:stretch>
        </p:blipFill>
        <p:spPr bwMode="auto">
          <a:xfrm>
            <a:off x="1080139" y="1905000"/>
            <a:ext cx="6983721" cy="312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17</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129399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3670" y="-26581"/>
            <a:ext cx="9110330" cy="1143000"/>
          </a:xfrm>
        </p:spPr>
        <p:txBody>
          <a:bodyPr>
            <a:normAutofit/>
          </a:bodyPr>
          <a:lstStyle/>
          <a:p>
            <a:r>
              <a:rPr lang="en-US" altLang="en-US" sz="4000" dirty="0" smtClean="0"/>
              <a:t>Level Measurement Devices</a:t>
            </a:r>
          </a:p>
        </p:txBody>
      </p:sp>
      <p:sp>
        <p:nvSpPr>
          <p:cNvPr id="21507" name="Rectangle 3"/>
          <p:cNvSpPr>
            <a:spLocks noGrp="1" noChangeArrowheads="1"/>
          </p:cNvSpPr>
          <p:nvPr>
            <p:ph idx="1"/>
          </p:nvPr>
        </p:nvSpPr>
        <p:spPr>
          <a:xfrm>
            <a:off x="381000" y="1295400"/>
            <a:ext cx="8229600" cy="4525963"/>
          </a:xfrm>
        </p:spPr>
        <p:txBody>
          <a:bodyPr>
            <a:normAutofit fontScale="85000" lnSpcReduction="20000"/>
          </a:bodyPr>
          <a:lstStyle/>
          <a:p>
            <a:r>
              <a:rPr lang="en-US" altLang="en-US" dirty="0" smtClean="0"/>
              <a:t>Two types</a:t>
            </a:r>
          </a:p>
          <a:p>
            <a:pPr lvl="1"/>
            <a:r>
              <a:rPr lang="en-US" altLang="en-US" dirty="0" smtClean="0"/>
              <a:t>Direct</a:t>
            </a:r>
          </a:p>
          <a:p>
            <a:pPr lvl="2"/>
            <a:r>
              <a:rPr lang="en-US" altLang="en-US" dirty="0" smtClean="0"/>
              <a:t>Dipstick</a:t>
            </a:r>
          </a:p>
          <a:p>
            <a:pPr lvl="2"/>
            <a:r>
              <a:rPr lang="en-US" altLang="en-US" dirty="0" smtClean="0"/>
              <a:t>Sight Glass</a:t>
            </a:r>
          </a:p>
          <a:p>
            <a:pPr lvl="2"/>
            <a:r>
              <a:rPr lang="en-US" altLang="en-US" dirty="0" smtClean="0"/>
              <a:t>Float</a:t>
            </a:r>
          </a:p>
          <a:p>
            <a:pPr lvl="2"/>
            <a:r>
              <a:rPr lang="en-US" altLang="en-US" dirty="0" smtClean="0"/>
              <a:t>Displacers</a:t>
            </a:r>
          </a:p>
          <a:p>
            <a:pPr lvl="2"/>
            <a:endParaRPr lang="en-US" altLang="en-US" dirty="0" smtClean="0"/>
          </a:p>
          <a:p>
            <a:pPr lvl="1"/>
            <a:r>
              <a:rPr lang="en-US" altLang="en-US" dirty="0" smtClean="0"/>
              <a:t>Indirect</a:t>
            </a:r>
          </a:p>
          <a:p>
            <a:pPr lvl="2"/>
            <a:r>
              <a:rPr lang="en-US" altLang="en-US" dirty="0" smtClean="0"/>
              <a:t>Pressure (hydrostatic head)</a:t>
            </a:r>
          </a:p>
          <a:p>
            <a:pPr lvl="2"/>
            <a:r>
              <a:rPr lang="en-US" altLang="en-US" dirty="0" smtClean="0"/>
              <a:t>Bubbler</a:t>
            </a:r>
          </a:p>
          <a:p>
            <a:pPr lvl="2"/>
            <a:r>
              <a:rPr lang="en-US" altLang="en-US" dirty="0" smtClean="0"/>
              <a:t>Magnetic</a:t>
            </a:r>
          </a:p>
          <a:p>
            <a:pPr lvl="2"/>
            <a:r>
              <a:rPr lang="en-US" altLang="en-US" dirty="0" smtClean="0"/>
              <a:t>Conductance</a:t>
            </a:r>
          </a:p>
          <a:p>
            <a:pPr lvl="2"/>
            <a:r>
              <a:rPr lang="en-US" altLang="en-US" dirty="0" smtClean="0"/>
              <a:t>Capacitance</a:t>
            </a:r>
          </a:p>
          <a:p>
            <a:pPr lvl="2"/>
            <a:r>
              <a:rPr lang="en-US" altLang="en-US" dirty="0" smtClean="0"/>
              <a:t>Other – Ultrasonic, radar</a:t>
            </a:r>
          </a:p>
        </p:txBody>
      </p:sp>
      <p:pic>
        <p:nvPicPr>
          <p:cNvPr id="2" name="Picture 1" descr="2010432_Liquicap_FMI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1066800"/>
            <a:ext cx="3743325" cy="4267200"/>
          </a:xfrm>
          <a:prstGeom prst="rect">
            <a:avLst/>
          </a:prstGeom>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18</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713580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37214"/>
            <a:ext cx="9144000" cy="799214"/>
          </a:xfrm>
        </p:spPr>
        <p:txBody>
          <a:bodyPr>
            <a:normAutofit/>
          </a:bodyPr>
          <a:lstStyle/>
          <a:p>
            <a:r>
              <a:rPr lang="en-US" altLang="en-US" sz="4000" dirty="0" smtClean="0"/>
              <a:t>Dipstick</a:t>
            </a:r>
          </a:p>
        </p:txBody>
      </p:sp>
      <p:pic>
        <p:nvPicPr>
          <p:cNvPr id="2253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9102" y="914400"/>
            <a:ext cx="4185796" cy="513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19</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875581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772" y="-26581"/>
            <a:ext cx="9142228" cy="864781"/>
          </a:xfrm>
        </p:spPr>
        <p:txBody>
          <a:bodyPr>
            <a:normAutofit/>
          </a:bodyPr>
          <a:lstStyle/>
          <a:p>
            <a:r>
              <a:rPr lang="en-US" altLang="en-US" sz="4000" dirty="0" smtClean="0"/>
              <a:t>Sight Glass</a:t>
            </a:r>
          </a:p>
        </p:txBody>
      </p:sp>
      <p:pic>
        <p:nvPicPr>
          <p:cNvPr id="2355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6275" y="1066800"/>
            <a:ext cx="4893221" cy="472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20</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12099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772" y="0"/>
            <a:ext cx="9142228" cy="1143000"/>
          </a:xfrm>
        </p:spPr>
        <p:txBody>
          <a:bodyPr>
            <a:normAutofit/>
          </a:bodyPr>
          <a:lstStyle/>
          <a:p>
            <a:r>
              <a:rPr lang="en-US" altLang="en-US" sz="4000" dirty="0" smtClean="0"/>
              <a:t>Units of Pressure</a:t>
            </a:r>
          </a:p>
        </p:txBody>
      </p:sp>
      <p:sp>
        <p:nvSpPr>
          <p:cNvPr id="57347" name="Rectangle 3"/>
          <p:cNvSpPr>
            <a:spLocks noGrp="1" noChangeArrowheads="1"/>
          </p:cNvSpPr>
          <p:nvPr>
            <p:ph idx="1"/>
          </p:nvPr>
        </p:nvSpPr>
        <p:spPr>
          <a:xfrm>
            <a:off x="762000" y="1295400"/>
            <a:ext cx="8229600" cy="4525963"/>
          </a:xfrm>
        </p:spPr>
        <p:txBody>
          <a:bodyPr/>
          <a:lstStyle/>
          <a:p>
            <a:r>
              <a:rPr lang="en-US" altLang="en-US" dirty="0" smtClean="0"/>
              <a:t>PSIA – Pounds per square inch absolute</a:t>
            </a:r>
          </a:p>
          <a:p>
            <a:endParaRPr lang="en-US" altLang="en-US" dirty="0" smtClean="0"/>
          </a:p>
          <a:p>
            <a:r>
              <a:rPr lang="en-US" altLang="en-US" dirty="0" smtClean="0"/>
              <a:t>PSIG – Pounds per square inch gauge</a:t>
            </a:r>
          </a:p>
          <a:p>
            <a:endParaRPr lang="en-US" altLang="en-US" dirty="0" smtClean="0"/>
          </a:p>
          <a:p>
            <a:r>
              <a:rPr lang="en-US" altLang="en-US" dirty="0" smtClean="0"/>
              <a:t>Inches of water or mercury</a:t>
            </a:r>
          </a:p>
          <a:p>
            <a:endParaRPr lang="en-US" altLang="en-US" dirty="0" smtClean="0"/>
          </a:p>
          <a:p>
            <a:r>
              <a:rPr lang="en-US" altLang="en-US" dirty="0" err="1" smtClean="0"/>
              <a:t>Psia</a:t>
            </a:r>
            <a:r>
              <a:rPr lang="en-US" altLang="en-US" dirty="0" smtClean="0"/>
              <a:t> = psig + atmospheric</a:t>
            </a:r>
          </a:p>
        </p:txBody>
      </p:sp>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21</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391087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5442" y="0"/>
            <a:ext cx="9179442" cy="1143000"/>
          </a:xfrm>
        </p:spPr>
        <p:txBody>
          <a:bodyPr>
            <a:normAutofit/>
          </a:bodyPr>
          <a:lstStyle/>
          <a:p>
            <a:r>
              <a:rPr lang="en-US" altLang="en-US" sz="4000" dirty="0" smtClean="0"/>
              <a:t>Units of Pressure </a:t>
            </a:r>
            <a:r>
              <a:rPr lang="en-US" altLang="en-US" sz="2800" dirty="0" smtClean="0"/>
              <a:t>(Cont’d.)</a:t>
            </a:r>
          </a:p>
        </p:txBody>
      </p:sp>
      <p:sp>
        <p:nvSpPr>
          <p:cNvPr id="58371" name="Rectangle 3"/>
          <p:cNvSpPr>
            <a:spLocks noGrp="1" noChangeArrowheads="1"/>
          </p:cNvSpPr>
          <p:nvPr>
            <p:ph idx="1"/>
          </p:nvPr>
        </p:nvSpPr>
        <p:spPr>
          <a:xfrm>
            <a:off x="304800" y="1143000"/>
            <a:ext cx="8229600" cy="4525963"/>
          </a:xfrm>
        </p:spPr>
        <p:txBody>
          <a:bodyPr>
            <a:normAutofit lnSpcReduction="10000"/>
          </a:bodyPr>
          <a:lstStyle/>
          <a:p>
            <a:r>
              <a:rPr lang="en-US" altLang="en-US" dirty="0" smtClean="0"/>
              <a:t>Atmospheric = 14.7 psi at sea level (the weight of a column of air from the ground to the upper atmosphere)</a:t>
            </a:r>
          </a:p>
          <a:p>
            <a:endParaRPr lang="en-US" altLang="en-US" sz="1800" dirty="0" smtClean="0"/>
          </a:p>
          <a:p>
            <a:r>
              <a:rPr lang="en-US" altLang="en-US" dirty="0" smtClean="0"/>
              <a:t>0 psig = 14.7 </a:t>
            </a:r>
            <a:r>
              <a:rPr lang="en-US" altLang="en-US" dirty="0" err="1" smtClean="0"/>
              <a:t>psia</a:t>
            </a:r>
            <a:r>
              <a:rPr lang="en-US" altLang="en-US" dirty="0" smtClean="0"/>
              <a:t> </a:t>
            </a:r>
          </a:p>
          <a:p>
            <a:endParaRPr lang="en-US" altLang="en-US" dirty="0" smtClean="0"/>
          </a:p>
          <a:p>
            <a:r>
              <a:rPr lang="en-US" altLang="en-US" dirty="0" smtClean="0"/>
              <a:t>1 bar = 1atm</a:t>
            </a:r>
          </a:p>
          <a:p>
            <a:endParaRPr lang="en-US" altLang="en-US" dirty="0" smtClean="0"/>
          </a:p>
          <a:p>
            <a:r>
              <a:rPr lang="en-US" altLang="en-US" dirty="0" smtClean="0"/>
              <a:t>1 Pascal = .000145 </a:t>
            </a:r>
            <a:r>
              <a:rPr lang="en-US" altLang="en-US" dirty="0" err="1" smtClean="0"/>
              <a:t>lb</a:t>
            </a:r>
            <a:r>
              <a:rPr lang="en-US" altLang="en-US" dirty="0" smtClean="0"/>
              <a:t>/</a:t>
            </a:r>
            <a:r>
              <a:rPr lang="en-US" altLang="en-US" dirty="0" err="1" smtClean="0"/>
              <a:t>sq</a:t>
            </a:r>
            <a:r>
              <a:rPr lang="en-US" altLang="en-US" dirty="0" smtClean="0"/>
              <a:t>-in</a:t>
            </a:r>
          </a:p>
        </p:txBody>
      </p:sp>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22</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117912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 y="0"/>
            <a:ext cx="9032875" cy="1143000"/>
          </a:xfrm>
        </p:spPr>
        <p:txBody>
          <a:bodyPr>
            <a:normAutofit/>
          </a:bodyPr>
          <a:lstStyle/>
          <a:p>
            <a:r>
              <a:rPr lang="en-US" altLang="en-US" sz="4000" dirty="0" smtClean="0"/>
              <a:t>Pressure Conversions</a:t>
            </a:r>
          </a:p>
        </p:txBody>
      </p:sp>
      <p:sp>
        <p:nvSpPr>
          <p:cNvPr id="2" name="TextBox 1"/>
          <p:cNvSpPr txBox="1"/>
          <p:nvPr/>
        </p:nvSpPr>
        <p:spPr>
          <a:xfrm>
            <a:off x="457200" y="3276600"/>
            <a:ext cx="8229600" cy="1815882"/>
          </a:xfrm>
          <a:prstGeom prst="rect">
            <a:avLst/>
          </a:prstGeom>
          <a:noFill/>
        </p:spPr>
        <p:txBody>
          <a:bodyPr wrap="square" rtlCol="0">
            <a:spAutoFit/>
          </a:bodyPr>
          <a:lstStyle/>
          <a:p>
            <a:r>
              <a:rPr lang="en-US" sz="2800" dirty="0" smtClean="0"/>
              <a:t>A pressure gauge that measures psig indicates a reading of 50. The local atmospheric pressure is 14.7 psi. What is the absolute pressure (</a:t>
            </a:r>
            <a:r>
              <a:rPr lang="en-US" sz="2800" dirty="0" err="1" smtClean="0"/>
              <a:t>psia</a:t>
            </a:r>
            <a:r>
              <a:rPr lang="en-US" sz="2800" dirty="0" smtClean="0"/>
              <a:t>) that corresponds to the psig reading?</a:t>
            </a:r>
            <a:endParaRPr lang="en-US" sz="2800" dirty="0"/>
          </a:p>
        </p:txBody>
      </p:sp>
      <p:sp>
        <p:nvSpPr>
          <p:cNvPr id="3" name="TextBox 2"/>
          <p:cNvSpPr txBox="1"/>
          <p:nvPr/>
        </p:nvSpPr>
        <p:spPr>
          <a:xfrm>
            <a:off x="3748638" y="2233727"/>
            <a:ext cx="1396436" cy="400110"/>
          </a:xfrm>
          <a:prstGeom prst="rect">
            <a:avLst/>
          </a:prstGeom>
          <a:noFill/>
        </p:spPr>
        <p:txBody>
          <a:bodyPr wrap="none" rtlCol="0">
            <a:spAutoFit/>
          </a:bodyPr>
          <a:lstStyle/>
          <a:p>
            <a:r>
              <a:rPr lang="en-US" dirty="0" smtClean="0"/>
              <a:t>Example 1</a:t>
            </a:r>
            <a:endParaRPr lang="en-US" dirty="0"/>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23</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164362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720" y="304800"/>
            <a:ext cx="9126279" cy="838200"/>
          </a:xfrm>
        </p:spPr>
        <p:txBody>
          <a:bodyPr>
            <a:normAutofit/>
          </a:bodyPr>
          <a:lstStyle/>
          <a:p>
            <a:r>
              <a:rPr lang="en-US" altLang="en-US" sz="4000" dirty="0" smtClean="0"/>
              <a:t>Pressure Conversions </a:t>
            </a:r>
            <a:r>
              <a:rPr lang="en-US" altLang="en-US" sz="2800" dirty="0" smtClean="0"/>
              <a:t>(Cont’d.)</a:t>
            </a:r>
          </a:p>
        </p:txBody>
      </p:sp>
      <p:sp>
        <p:nvSpPr>
          <p:cNvPr id="2" name="TextBox 1"/>
          <p:cNvSpPr txBox="1"/>
          <p:nvPr/>
        </p:nvSpPr>
        <p:spPr>
          <a:xfrm>
            <a:off x="304800" y="2971800"/>
            <a:ext cx="8458200" cy="1815882"/>
          </a:xfrm>
          <a:prstGeom prst="rect">
            <a:avLst/>
          </a:prstGeom>
          <a:noFill/>
        </p:spPr>
        <p:txBody>
          <a:bodyPr wrap="square" rtlCol="0">
            <a:spAutoFit/>
          </a:bodyPr>
          <a:lstStyle/>
          <a:p>
            <a:r>
              <a:rPr lang="en-US" sz="2800" dirty="0" smtClean="0"/>
              <a:t>A </a:t>
            </a:r>
            <a:r>
              <a:rPr lang="en-US" sz="2800" dirty="0" err="1" smtClean="0"/>
              <a:t>psia</a:t>
            </a:r>
            <a:r>
              <a:rPr lang="en-US" sz="2800" dirty="0" smtClean="0"/>
              <a:t> pressure-measuring instrument indicates a </a:t>
            </a:r>
          </a:p>
          <a:p>
            <a:r>
              <a:rPr lang="en-US" sz="2800" dirty="0" smtClean="0"/>
              <a:t>reading of 42.5 </a:t>
            </a:r>
            <a:r>
              <a:rPr lang="en-US" sz="2800" dirty="0" err="1" smtClean="0"/>
              <a:t>psia</a:t>
            </a:r>
            <a:r>
              <a:rPr lang="en-US" sz="2800" dirty="0" smtClean="0"/>
              <a:t>. The local atmospheric pressure is 14.6 psi. What is the corresponding gauge pressure (psig)?</a:t>
            </a:r>
            <a:endParaRPr lang="en-US" sz="2800" dirty="0"/>
          </a:p>
        </p:txBody>
      </p:sp>
      <p:sp>
        <p:nvSpPr>
          <p:cNvPr id="5" name="TextBox 4"/>
          <p:cNvSpPr txBox="1"/>
          <p:nvPr/>
        </p:nvSpPr>
        <p:spPr>
          <a:xfrm>
            <a:off x="3748638" y="2233727"/>
            <a:ext cx="1396436" cy="400110"/>
          </a:xfrm>
          <a:prstGeom prst="rect">
            <a:avLst/>
          </a:prstGeom>
          <a:noFill/>
        </p:spPr>
        <p:txBody>
          <a:bodyPr wrap="none" rtlCol="0">
            <a:spAutoFit/>
          </a:bodyPr>
          <a:lstStyle/>
          <a:p>
            <a:r>
              <a:rPr lang="en-US" dirty="0" smtClean="0"/>
              <a:t>Example 2</a:t>
            </a:r>
            <a:endParaRPr lang="en-US" dirty="0"/>
          </a:p>
        </p:txBody>
      </p:sp>
      <p:sp>
        <p:nvSpPr>
          <p:cNvPr id="3" name="Slide Number Placeholder 2"/>
          <p:cNvSpPr>
            <a:spLocks noGrp="1"/>
          </p:cNvSpPr>
          <p:nvPr>
            <p:ph type="sldNum" sz="quarter" idx="12"/>
          </p:nvPr>
        </p:nvSpPr>
        <p:spPr/>
        <p:txBody>
          <a:bodyPr/>
          <a:lstStyle/>
          <a:p>
            <a:fld id="{70EEAA16-F7F9-E74D-9075-57333C9B7BDA}" type="slidenum">
              <a:rPr lang="en-US" smtClean="0"/>
              <a:t>24</a:t>
            </a:fld>
            <a:endParaRPr lang="en-US"/>
          </a:p>
        </p:txBody>
      </p:sp>
    </p:spTree>
    <p:extLst>
      <p:ext uri="{BB962C8B-B14F-4D97-AF65-F5344CB8AC3E}">
        <p14:creationId xmlns:p14="http://schemas.microsoft.com/office/powerpoint/2010/main" val="2747753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dirty="0" smtClean="0"/>
              <a:t>Pressure Conversions </a:t>
            </a:r>
            <a:r>
              <a:rPr lang="en-US" altLang="en-US" sz="2800" dirty="0" smtClean="0"/>
              <a:t>(Cont’d.)</a:t>
            </a:r>
          </a:p>
        </p:txBody>
      </p:sp>
      <p:pic>
        <p:nvPicPr>
          <p:cNvPr id="634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65275"/>
            <a:ext cx="9150350" cy="422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25</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020899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810" y="0"/>
            <a:ext cx="9218390" cy="1143000"/>
          </a:xfrm>
        </p:spPr>
        <p:txBody>
          <a:bodyPr/>
          <a:lstStyle/>
          <a:p>
            <a:r>
              <a:rPr lang="en-US" altLang="en-US" dirty="0" smtClean="0"/>
              <a:t>Pressure Measurement Devices</a:t>
            </a:r>
          </a:p>
        </p:txBody>
      </p:sp>
      <p:sp>
        <p:nvSpPr>
          <p:cNvPr id="64515" name="Rectangle 3"/>
          <p:cNvSpPr>
            <a:spLocks noGrp="1" noChangeArrowheads="1"/>
          </p:cNvSpPr>
          <p:nvPr>
            <p:ph idx="1"/>
          </p:nvPr>
        </p:nvSpPr>
        <p:spPr>
          <a:xfrm>
            <a:off x="304800" y="1066800"/>
            <a:ext cx="3295650" cy="3527425"/>
          </a:xfrm>
        </p:spPr>
        <p:txBody>
          <a:bodyPr>
            <a:normAutofit/>
          </a:bodyPr>
          <a:lstStyle/>
          <a:p>
            <a:pPr marL="0" indent="0">
              <a:buNone/>
            </a:pPr>
            <a:r>
              <a:rPr lang="en-US" altLang="en-US" dirty="0" smtClean="0"/>
              <a:t>Manometers – A column of liquid will seek a certain height based on the pressure exerted on the liquid</a:t>
            </a:r>
          </a:p>
        </p:txBody>
      </p:sp>
      <p:pic>
        <p:nvPicPr>
          <p:cNvPr id="64516" name="Picture 4"/>
          <p:cNvPicPr>
            <a:picLocks noChangeAspect="1" noChangeArrowheads="1"/>
          </p:cNvPicPr>
          <p:nvPr/>
        </p:nvPicPr>
        <p:blipFill>
          <a:blip r:embed="rId2">
            <a:lum bright="-10000" contrast="30000"/>
            <a:extLst>
              <a:ext uri="{28A0092B-C50C-407E-A947-70E740481C1C}">
                <a14:useLocalDpi xmlns:a14="http://schemas.microsoft.com/office/drawing/2010/main" val="0"/>
              </a:ext>
            </a:extLst>
          </a:blip>
          <a:srcRect/>
          <a:stretch>
            <a:fillRect/>
          </a:stretch>
        </p:blipFill>
        <p:spPr bwMode="auto">
          <a:xfrm>
            <a:off x="4419600" y="1143000"/>
            <a:ext cx="4367056" cy="4306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26</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741403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0"/>
            <a:ext cx="9144000" cy="978195"/>
          </a:xfrm>
        </p:spPr>
        <p:txBody>
          <a:bodyPr>
            <a:normAutofit/>
          </a:bodyPr>
          <a:lstStyle/>
          <a:p>
            <a:r>
              <a:rPr lang="en-US" altLang="en-US" sz="4000" dirty="0" smtClean="0"/>
              <a:t>Flow</a:t>
            </a:r>
          </a:p>
        </p:txBody>
      </p:sp>
      <p:sp>
        <p:nvSpPr>
          <p:cNvPr id="72707" name="Rectangle 3"/>
          <p:cNvSpPr>
            <a:spLocks noGrp="1" noChangeArrowheads="1"/>
          </p:cNvSpPr>
          <p:nvPr>
            <p:ph idx="1"/>
          </p:nvPr>
        </p:nvSpPr>
        <p:spPr>
          <a:xfrm>
            <a:off x="990600" y="754062"/>
            <a:ext cx="5105400" cy="5867400"/>
          </a:xfrm>
        </p:spPr>
        <p:txBody>
          <a:bodyPr/>
          <a:lstStyle/>
          <a:p>
            <a:r>
              <a:rPr lang="en-US" altLang="en-US" sz="2800" dirty="0" smtClean="0"/>
              <a:t>Flow is the quantity of fluid that passes a given point per unit of time.</a:t>
            </a:r>
          </a:p>
          <a:p>
            <a:r>
              <a:rPr lang="en-US" altLang="en-US" sz="2800" dirty="0" smtClean="0"/>
              <a:t>3 Types</a:t>
            </a:r>
          </a:p>
          <a:p>
            <a:pPr lvl="1"/>
            <a:r>
              <a:rPr lang="en-US" altLang="en-US" dirty="0" smtClean="0"/>
              <a:t>Laminar: smooth flow</a:t>
            </a:r>
          </a:p>
          <a:p>
            <a:pPr lvl="1"/>
            <a:r>
              <a:rPr lang="en-US" altLang="en-US" dirty="0" smtClean="0"/>
              <a:t>Turbulent: erratic flow</a:t>
            </a:r>
          </a:p>
          <a:p>
            <a:pPr lvl="1"/>
            <a:r>
              <a:rPr lang="en-US" altLang="en-US" dirty="0" smtClean="0"/>
              <a:t>Transitional:  mixed</a:t>
            </a:r>
          </a:p>
          <a:p>
            <a:r>
              <a:rPr lang="en-US" altLang="en-US" sz="2800" dirty="0" smtClean="0"/>
              <a:t>Pressure is exerted in two directions</a:t>
            </a:r>
          </a:p>
          <a:p>
            <a:pPr lvl="1"/>
            <a:r>
              <a:rPr lang="en-US" altLang="en-US" dirty="0" smtClean="0"/>
              <a:t>In the direction of flow</a:t>
            </a:r>
          </a:p>
          <a:p>
            <a:pPr lvl="1"/>
            <a:r>
              <a:rPr lang="en-US" altLang="en-US" dirty="0" smtClean="0"/>
              <a:t>On the walls of the pipe</a:t>
            </a:r>
          </a:p>
        </p:txBody>
      </p:sp>
      <p:pic>
        <p:nvPicPr>
          <p:cNvPr id="72708" name="Picture 4"/>
          <p:cNvPicPr>
            <a:picLocks noChangeAspect="1" noChangeArrowheads="1"/>
          </p:cNvPicPr>
          <p:nvPr/>
        </p:nvPicPr>
        <p:blipFill>
          <a:blip r:embed="rId2">
            <a:lum bright="-10000" contrast="40000"/>
            <a:extLst>
              <a:ext uri="{28A0092B-C50C-407E-A947-70E740481C1C}">
                <a14:useLocalDpi xmlns:a14="http://schemas.microsoft.com/office/drawing/2010/main" val="0"/>
              </a:ext>
            </a:extLst>
          </a:blip>
          <a:srcRect/>
          <a:stretch>
            <a:fillRect/>
          </a:stretch>
        </p:blipFill>
        <p:spPr bwMode="auto">
          <a:xfrm>
            <a:off x="5559425" y="754063"/>
            <a:ext cx="3051175" cy="50726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27</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577436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47108"/>
            <a:ext cx="9144000" cy="872092"/>
          </a:xfrm>
          <a:prstGeom prst="rect">
            <a:avLst/>
          </a:prstGeom>
        </p:spPr>
        <p:txBody>
          <a:bodyPr/>
          <a:lstStyle/>
          <a:p>
            <a:pPr algn="ctr" defTabSz="457200" fontAlgn="auto">
              <a:spcAft>
                <a:spcPts val="0"/>
              </a:spcAft>
              <a:defRPr/>
            </a:pPr>
            <a:r>
              <a:rPr lang="en-US" sz="4000" dirty="0" smtClean="0">
                <a:latin typeface="+mj-lt"/>
              </a:rPr>
              <a:t>Magnetic Flow Meter</a:t>
            </a:r>
            <a:endParaRPr lang="en-US" sz="4000" dirty="0">
              <a:latin typeface="+mj-lt"/>
            </a:endParaRPr>
          </a:p>
        </p:txBody>
      </p:sp>
      <p:pic>
        <p:nvPicPr>
          <p:cNvPr id="3" name="Picture 2" descr="magnetic_flow_meter.jpg"/>
          <p:cNvPicPr/>
          <p:nvPr/>
        </p:nvPicPr>
        <p:blipFill>
          <a:blip r:embed="rId2"/>
          <a:stretch>
            <a:fillRect/>
          </a:stretch>
        </p:blipFill>
        <p:spPr>
          <a:xfrm>
            <a:off x="2209800" y="1092200"/>
            <a:ext cx="4927600" cy="4927600"/>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28</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1527037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bwMode="auto">
          <a:xfrm>
            <a:off x="0" y="1984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Example of Flow Meter</a:t>
            </a:r>
          </a:p>
        </p:txBody>
      </p:sp>
      <p:sp>
        <p:nvSpPr>
          <p:cNvPr id="16388" name="Rectangle 3"/>
          <p:cNvSpPr>
            <a:spLocks noGrp="1" noChangeArrowheads="1"/>
          </p:cNvSpPr>
          <p:nvPr>
            <p:ph idx="1"/>
          </p:nvPr>
        </p:nvSpPr>
        <p:spPr/>
        <p:txBody>
          <a:bodyPr/>
          <a:lstStyle/>
          <a:p>
            <a:pPr eaLnBrk="1" hangingPunct="1">
              <a:buFontTx/>
              <a:buNone/>
            </a:pPr>
            <a:r>
              <a:rPr lang="en-US" dirty="0" smtClean="0"/>
              <a:t>	</a:t>
            </a:r>
          </a:p>
        </p:txBody>
      </p:sp>
      <p:pic>
        <p:nvPicPr>
          <p:cNvPr id="16389" name="Picture 4"/>
          <p:cNvPicPr>
            <a:picLocks noChangeAspect="1" noChangeArrowheads="1"/>
          </p:cNvPicPr>
          <p:nvPr/>
        </p:nvPicPr>
        <p:blipFill>
          <a:blip r:embed="rId4" cstate="print">
            <a:clrChange>
              <a:clrFrom>
                <a:srgbClr val="FFFFFF"/>
              </a:clrFrom>
              <a:clrTo>
                <a:srgbClr val="FFFFFF">
                  <a:alpha val="0"/>
                </a:srgbClr>
              </a:clrTo>
            </a:clrChange>
          </a:blip>
          <a:stretch>
            <a:fillRect/>
          </a:stretch>
        </p:blipFill>
        <p:spPr bwMode="auto">
          <a:xfrm>
            <a:off x="457200" y="457200"/>
            <a:ext cx="4419600" cy="4419600"/>
          </a:xfrm>
          <a:prstGeom prst="rect">
            <a:avLst/>
          </a:prstGeom>
          <a:noFill/>
          <a:ln w="9525">
            <a:noFill/>
            <a:miter lim="800000"/>
            <a:headEnd/>
            <a:tailEnd/>
          </a:ln>
        </p:spPr>
      </p:pic>
      <p:pic>
        <p:nvPicPr>
          <p:cNvPr id="7" name="Picture 6" descr="800px-VORTEX_Montado_v1.JPG"/>
          <p:cNvPicPr>
            <a:picLocks noChangeAspect="1"/>
          </p:cNvPicPr>
          <p:nvPr/>
        </p:nvPicPr>
        <p:blipFill>
          <a:blip r:embed="rId5" cstate="print"/>
          <a:stretch>
            <a:fillRect/>
          </a:stretch>
        </p:blipFill>
        <p:spPr>
          <a:xfrm>
            <a:off x="3733800" y="3352800"/>
            <a:ext cx="5018993" cy="27165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Fuel_flow_gauge.jpg"/>
          <p:cNvPicPr>
            <a:picLocks noChangeAspect="1"/>
          </p:cNvPicPr>
          <p:nvPr/>
        </p:nvPicPr>
        <p:blipFill>
          <a:blip r:embed="rId6" cstate="print"/>
          <a:stretch>
            <a:fillRect/>
          </a:stretch>
        </p:blipFill>
        <p:spPr>
          <a:xfrm>
            <a:off x="5715000" y="990600"/>
            <a:ext cx="2209800" cy="2220849"/>
          </a:xfrm>
          <a:prstGeom prst="rect">
            <a:avLst/>
          </a:prstGeom>
        </p:spPr>
      </p:pic>
      <p:sp>
        <p:nvSpPr>
          <p:cNvPr id="8"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29</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0419454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bwMode="auto">
          <a:xfrm>
            <a:off x="-3544" y="304800"/>
            <a:ext cx="9147544" cy="6858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sz="4000" dirty="0" smtClean="0"/>
              <a:t>Examples of Gauges</a:t>
            </a:r>
          </a:p>
        </p:txBody>
      </p:sp>
      <p:sp>
        <p:nvSpPr>
          <p:cNvPr id="17412" name="Rectangle 3"/>
          <p:cNvSpPr>
            <a:spLocks noGrp="1" noChangeArrowheads="1"/>
          </p:cNvSpPr>
          <p:nvPr>
            <p:ph idx="1"/>
          </p:nvPr>
        </p:nvSpPr>
        <p:spPr/>
        <p:txBody>
          <a:bodyPr/>
          <a:lstStyle/>
          <a:p>
            <a:pPr eaLnBrk="1" hangingPunct="1">
              <a:buFontTx/>
              <a:buNone/>
            </a:pPr>
            <a:r>
              <a:rPr lang="en-US" smtClean="0"/>
              <a:t>	</a:t>
            </a:r>
          </a:p>
        </p:txBody>
      </p:sp>
      <p:pic>
        <p:nvPicPr>
          <p:cNvPr id="17413" name="Picture 4"/>
          <p:cNvPicPr>
            <a:picLocks noChangeAspect="1" noChangeArrowheads="1"/>
          </p:cNvPicPr>
          <p:nvPr/>
        </p:nvPicPr>
        <p:blipFill>
          <a:blip r:embed="rId4" cstate="print"/>
          <a:stretch>
            <a:fillRect/>
          </a:stretch>
        </p:blipFill>
        <p:spPr bwMode="auto">
          <a:xfrm>
            <a:off x="5943600" y="1422400"/>
            <a:ext cx="2861072" cy="3814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800px-Mitsubishi_Cordia_001.jpg"/>
          <p:cNvPicPr>
            <a:picLocks noChangeAspect="1"/>
          </p:cNvPicPr>
          <p:nvPr/>
        </p:nvPicPr>
        <p:blipFill>
          <a:blip r:embed="rId5" cstate="print"/>
          <a:stretch>
            <a:fillRect/>
          </a:stretch>
        </p:blipFill>
        <p:spPr>
          <a:xfrm>
            <a:off x="2382520" y="3962400"/>
            <a:ext cx="4246880" cy="1990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600px-Psidial.jpg"/>
          <p:cNvPicPr>
            <a:picLocks noChangeAspect="1"/>
          </p:cNvPicPr>
          <p:nvPr/>
        </p:nvPicPr>
        <p:blipFill>
          <a:blip r:embed="rId6" cstate="print"/>
          <a:stretch>
            <a:fillRect/>
          </a:stretch>
        </p:blipFill>
        <p:spPr>
          <a:xfrm>
            <a:off x="1219200" y="1219200"/>
            <a:ext cx="3124200"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30</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9722000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Scale</a:t>
            </a:r>
            <a:endParaRPr lang="en-US" dirty="0"/>
          </a:p>
        </p:txBody>
      </p:sp>
      <p:sp>
        <p:nvSpPr>
          <p:cNvPr id="3" name="Content Placeholder 2"/>
          <p:cNvSpPr>
            <a:spLocks noGrp="1"/>
          </p:cNvSpPr>
          <p:nvPr>
            <p:ph idx="1"/>
          </p:nvPr>
        </p:nvSpPr>
        <p:spPr>
          <a:xfrm>
            <a:off x="308430" y="5638800"/>
            <a:ext cx="8229600" cy="4525963"/>
          </a:xfrm>
        </p:spPr>
        <p:txBody>
          <a:bodyPr/>
          <a:lstStyle/>
          <a:p>
            <a:pPr marL="0" indent="0">
              <a:buNone/>
            </a:pPr>
            <a:r>
              <a:rPr lang="en-US" dirty="0" smtClean="0"/>
              <a:t>			1000 </a:t>
            </a:r>
            <a:r>
              <a:rPr lang="en-US" dirty="0" err="1" smtClean="0"/>
              <a:t>kPa</a:t>
            </a:r>
            <a:r>
              <a:rPr lang="en-US" dirty="0" smtClean="0"/>
              <a:t> = 145 psi, 6000 </a:t>
            </a:r>
            <a:r>
              <a:rPr lang="en-US" dirty="0" err="1" smtClean="0"/>
              <a:t>kPa</a:t>
            </a:r>
            <a:r>
              <a:rPr lang="en-US" dirty="0" smtClean="0"/>
              <a:t> = 870 psi</a:t>
            </a:r>
            <a:endParaRPr lang="en-US" dirty="0"/>
          </a:p>
        </p:txBody>
      </p:sp>
      <p:pic>
        <p:nvPicPr>
          <p:cNvPr id="5" name="Picture 4" descr="600px-Psidial.jpg"/>
          <p:cNvPicPr>
            <a:picLocks noChangeAspect="1"/>
          </p:cNvPicPr>
          <p:nvPr/>
        </p:nvPicPr>
        <p:blipFill rotWithShape="1">
          <a:blip r:embed="rId3" cstate="print"/>
          <a:srcRect l="7619" t="28132" r="23663" b="34359"/>
          <a:stretch/>
        </p:blipFill>
        <p:spPr>
          <a:xfrm>
            <a:off x="1143000" y="1371600"/>
            <a:ext cx="7395030" cy="4036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31</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4077057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067800" cy="762000"/>
          </a:xfrm>
        </p:spPr>
        <p:txBody>
          <a:bodyPr/>
          <a:lstStyle/>
          <a:p>
            <a:r>
              <a:rPr lang="en-US" dirty="0" smtClean="0"/>
              <a:t>3-Scale Gauge</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1066800"/>
            <a:ext cx="7391400" cy="4157185"/>
          </a:xfrm>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32</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1563423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Numbers</a:t>
            </a:r>
            <a:endParaRPr lang="en-US" sz="4000" dirty="0"/>
          </a:p>
        </p:txBody>
      </p:sp>
      <p:sp>
        <p:nvSpPr>
          <p:cNvPr id="3" name="Content Placeholder 2"/>
          <p:cNvSpPr>
            <a:spLocks noGrp="1"/>
          </p:cNvSpPr>
          <p:nvPr>
            <p:ph idx="1"/>
          </p:nvPr>
        </p:nvSpPr>
        <p:spPr>
          <a:xfrm>
            <a:off x="152400" y="1219200"/>
            <a:ext cx="8458200" cy="1905000"/>
          </a:xfrm>
        </p:spPr>
        <p:txBody>
          <a:bodyPr/>
          <a:lstStyle/>
          <a:p>
            <a:r>
              <a:rPr lang="en-US" dirty="0" smtClean="0"/>
              <a:t>Represent items in quantity</a:t>
            </a:r>
          </a:p>
          <a:p>
            <a:r>
              <a:rPr lang="en-US" dirty="0" smtClean="0"/>
              <a:t>Originally </a:t>
            </a:r>
            <a:r>
              <a:rPr lang="en-US" b="1" i="1" dirty="0" err="1" smtClean="0">
                <a:effectLst>
                  <a:outerShdw blurRad="38100" dist="38100" dir="2700000" algn="tl">
                    <a:srgbClr val="000000">
                      <a:alpha val="43137"/>
                    </a:srgbClr>
                  </a:outerShdw>
                </a:effectLst>
              </a:rPr>
              <a:t>digitus</a:t>
            </a:r>
            <a:r>
              <a:rPr lang="en-US" dirty="0" smtClean="0">
                <a:effectLst>
                  <a:outerShdw blurRad="38100" dist="38100" dir="2700000" algn="tl">
                    <a:srgbClr val="000000">
                      <a:alpha val="43137"/>
                    </a:srgbClr>
                  </a:outerShdw>
                </a:effectLst>
              </a:rPr>
              <a:t> </a:t>
            </a:r>
            <a:r>
              <a:rPr lang="en-US" dirty="0" smtClean="0"/>
              <a:t>(Latin), meaning finger or toe</a:t>
            </a:r>
            <a:endParaRPr lang="en-US" dirty="0"/>
          </a:p>
        </p:txBody>
      </p:sp>
      <p:pic>
        <p:nvPicPr>
          <p:cNvPr id="5" name="Picture 4" descr="528px-OCR-A_Digits.svg.png"/>
          <p:cNvPicPr>
            <a:picLocks noChangeAspect="1"/>
          </p:cNvPicPr>
          <p:nvPr/>
        </p:nvPicPr>
        <p:blipFill>
          <a:blip r:embed="rId3" cstate="print"/>
          <a:stretch>
            <a:fillRect/>
          </a:stretch>
        </p:blipFill>
        <p:spPr>
          <a:xfrm>
            <a:off x="3429000" y="3157537"/>
            <a:ext cx="5029200" cy="542925"/>
          </a:xfrm>
          <a:prstGeom prst="rect">
            <a:avLst/>
          </a:prstGeom>
        </p:spPr>
      </p:pic>
      <p:pic>
        <p:nvPicPr>
          <p:cNvPr id="6" name="Picture 5" descr="269px-5fingers_icoline.svg.png"/>
          <p:cNvPicPr>
            <a:picLocks noChangeAspect="1"/>
          </p:cNvPicPr>
          <p:nvPr/>
        </p:nvPicPr>
        <p:blipFill>
          <a:blip r:embed="rId4" cstate="print"/>
          <a:stretch>
            <a:fillRect/>
          </a:stretch>
        </p:blipFill>
        <p:spPr>
          <a:xfrm>
            <a:off x="753361" y="2597149"/>
            <a:ext cx="2562225" cy="2943225"/>
          </a:xfrm>
          <a:prstGeom prst="rect">
            <a:avLst/>
          </a:prstGeom>
        </p:spPr>
      </p:pic>
      <p:sp>
        <p:nvSpPr>
          <p:cNvPr id="8"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33</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7137441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0" y="2"/>
            <a:ext cx="9117419" cy="1143000"/>
          </a:xfrm>
        </p:spPr>
        <p:txBody>
          <a:bodyPr>
            <a:normAutofit/>
          </a:bodyPr>
          <a:lstStyle/>
          <a:p>
            <a:r>
              <a:rPr lang="en-US" sz="4000" dirty="0" smtClean="0"/>
              <a:t>Decimals</a:t>
            </a:r>
            <a:endParaRPr lang="en-US" sz="4000" dirty="0"/>
          </a:p>
        </p:txBody>
      </p:sp>
      <p:sp>
        <p:nvSpPr>
          <p:cNvPr id="3" name="Content Placeholder 2"/>
          <p:cNvSpPr>
            <a:spLocks noGrp="1"/>
          </p:cNvSpPr>
          <p:nvPr>
            <p:ph idx="1"/>
          </p:nvPr>
        </p:nvSpPr>
        <p:spPr>
          <a:xfrm>
            <a:off x="228600" y="1137166"/>
            <a:ext cx="8229600" cy="1981200"/>
          </a:xfrm>
        </p:spPr>
        <p:txBody>
          <a:bodyPr/>
          <a:lstStyle/>
          <a:p>
            <a:r>
              <a:rPr lang="en-US" dirty="0" err="1" smtClean="0"/>
              <a:t>decem</a:t>
            </a:r>
            <a:r>
              <a:rPr lang="en-US" dirty="0" smtClean="0"/>
              <a:t>- ten (10)</a:t>
            </a:r>
          </a:p>
          <a:p>
            <a:r>
              <a:rPr lang="en-US" dirty="0" smtClean="0"/>
              <a:t>Hindu-Arabic numbers (0 – 9)</a:t>
            </a:r>
          </a:p>
          <a:p>
            <a:r>
              <a:rPr lang="en-US" dirty="0" smtClean="0"/>
              <a:t>Digits in groups of 3</a:t>
            </a:r>
            <a:endParaRPr lang="en-US" dirty="0"/>
          </a:p>
        </p:txBody>
      </p:sp>
      <p:sp>
        <p:nvSpPr>
          <p:cNvPr id="5" name="TextBox 4"/>
          <p:cNvSpPr txBox="1"/>
          <p:nvPr/>
        </p:nvSpPr>
        <p:spPr>
          <a:xfrm>
            <a:off x="903767" y="3385233"/>
            <a:ext cx="7696200" cy="1015663"/>
          </a:xfrm>
          <a:prstGeom prst="rect">
            <a:avLst/>
          </a:prstGeom>
          <a:noFill/>
        </p:spPr>
        <p:txBody>
          <a:bodyPr wrap="square" rtlCol="0">
            <a:spAutoFit/>
          </a:bodyPr>
          <a:lstStyle/>
          <a:p>
            <a:pPr algn="ctr"/>
            <a:r>
              <a:rPr lang="en-US" sz="6000" dirty="0" smtClean="0"/>
              <a:t>465,234,895,159.000</a:t>
            </a:r>
            <a:endParaRPr lang="en-US" sz="4400" dirty="0"/>
          </a:p>
        </p:txBody>
      </p:sp>
      <p:sp>
        <p:nvSpPr>
          <p:cNvPr id="6" name="TextBox 5"/>
          <p:cNvSpPr txBox="1"/>
          <p:nvPr/>
        </p:nvSpPr>
        <p:spPr>
          <a:xfrm>
            <a:off x="203790" y="3119477"/>
            <a:ext cx="8559209" cy="400110"/>
          </a:xfrm>
          <a:prstGeom prst="rect">
            <a:avLst/>
          </a:prstGeom>
          <a:noFill/>
        </p:spPr>
        <p:txBody>
          <a:bodyPr wrap="square" rtlCol="0">
            <a:spAutoFit/>
          </a:bodyPr>
          <a:lstStyle/>
          <a:p>
            <a:r>
              <a:rPr lang="en-US" dirty="0" smtClean="0"/>
              <a:t>	billions	      millions         thousands         hundreds        fractions</a:t>
            </a:r>
            <a:endParaRPr lang="en-US" dirty="0"/>
          </a:p>
        </p:txBody>
      </p:sp>
      <p:sp>
        <p:nvSpPr>
          <p:cNvPr id="7" name="TextBox 6"/>
          <p:cNvSpPr txBox="1"/>
          <p:nvPr/>
        </p:nvSpPr>
        <p:spPr>
          <a:xfrm>
            <a:off x="1169583" y="4988230"/>
            <a:ext cx="7467598" cy="1015663"/>
          </a:xfrm>
          <a:prstGeom prst="rect">
            <a:avLst/>
          </a:prstGeom>
          <a:noFill/>
        </p:spPr>
        <p:txBody>
          <a:bodyPr wrap="square" rtlCol="0">
            <a:spAutoFit/>
          </a:bodyPr>
          <a:lstStyle/>
          <a:p>
            <a:pPr algn="ctr"/>
            <a:r>
              <a:rPr lang="en-US" sz="6000" dirty="0" smtClean="0"/>
              <a:t>1  5  9  .  0   0    0</a:t>
            </a:r>
            <a:endParaRPr lang="en-US" sz="4400" dirty="0"/>
          </a:p>
        </p:txBody>
      </p:sp>
      <p:sp>
        <p:nvSpPr>
          <p:cNvPr id="8" name="TextBox 7"/>
          <p:cNvSpPr txBox="1"/>
          <p:nvPr/>
        </p:nvSpPr>
        <p:spPr>
          <a:xfrm>
            <a:off x="228599" y="4622725"/>
            <a:ext cx="8534399" cy="400110"/>
          </a:xfrm>
          <a:prstGeom prst="rect">
            <a:avLst/>
          </a:prstGeom>
          <a:noFill/>
        </p:spPr>
        <p:txBody>
          <a:bodyPr wrap="square" rtlCol="0">
            <a:spAutoFit/>
          </a:bodyPr>
          <a:lstStyle/>
          <a:p>
            <a:r>
              <a:rPr lang="en-US" dirty="0" smtClean="0"/>
              <a:t>	     hundreds   tens  ones   zero   tenths hundredths  thousandths</a:t>
            </a:r>
            <a:endParaRPr lang="en-US" dirty="0"/>
          </a:p>
        </p:txBody>
      </p:sp>
      <p:sp>
        <p:nvSpPr>
          <p:cNvPr id="10"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34</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0652867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28352" y="159488"/>
            <a:ext cx="9115647" cy="907312"/>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Decimal Fractions</a:t>
            </a:r>
            <a:endParaRPr lang="en-US" sz="4000" dirty="0"/>
          </a:p>
        </p:txBody>
      </p:sp>
      <p:pic>
        <p:nvPicPr>
          <p:cNvPr id="34820" name="Picture 4"/>
          <p:cNvPicPr>
            <a:picLocks noGrp="1" noChangeAspect="1" noChangeArrowheads="1"/>
          </p:cNvPicPr>
          <p:nvPr>
            <p:ph type="body" idx="1"/>
          </p:nvPr>
        </p:nvPicPr>
        <p:blipFill>
          <a:blip r:embed="rId2" cstate="print"/>
          <a:srcRect/>
          <a:stretch>
            <a:fillRect/>
          </a:stretch>
        </p:blipFill>
        <p:spPr>
          <a:xfrm>
            <a:off x="2133600" y="1066800"/>
            <a:ext cx="4876800" cy="4648200"/>
          </a:xfrm>
          <a:noFill/>
          <a:ln/>
        </p:spPr>
      </p:pic>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35</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9028328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0" y="2286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Rounding Off</a:t>
            </a:r>
            <a:endParaRPr lang="en-US" sz="4000" dirty="0"/>
          </a:p>
        </p:txBody>
      </p:sp>
      <p:pic>
        <p:nvPicPr>
          <p:cNvPr id="35844" name="Picture 4"/>
          <p:cNvPicPr>
            <a:picLocks noGrp="1" noChangeAspect="1" noChangeArrowheads="1"/>
          </p:cNvPicPr>
          <p:nvPr>
            <p:ph type="body" idx="1"/>
          </p:nvPr>
        </p:nvPicPr>
        <p:blipFill>
          <a:blip r:embed="rId2" cstate="print"/>
          <a:srcRect/>
          <a:stretch>
            <a:fillRect/>
          </a:stretch>
        </p:blipFill>
        <p:spPr>
          <a:xfrm>
            <a:off x="2209800" y="1239017"/>
            <a:ext cx="4495800" cy="4628383"/>
          </a:xfrm>
          <a:noFill/>
          <a:ln/>
        </p:spPr>
      </p:pic>
      <p:sp>
        <p:nvSpPr>
          <p:cNvPr id="5"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36</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5679123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4" y="4109"/>
            <a:ext cx="9140456" cy="1143000"/>
          </a:xfrm>
        </p:spPr>
        <p:txBody>
          <a:bodyPr>
            <a:normAutofit/>
          </a:bodyPr>
          <a:lstStyle/>
          <a:p>
            <a:r>
              <a:rPr lang="en-US" sz="4000" dirty="0" smtClean="0"/>
              <a:t>Adding/Subtracting Decimals</a:t>
            </a:r>
            <a:endParaRPr lang="en-US" sz="4000" dirty="0"/>
          </a:p>
        </p:txBody>
      </p:sp>
      <p:sp>
        <p:nvSpPr>
          <p:cNvPr id="3" name="Content Placeholder 2"/>
          <p:cNvSpPr>
            <a:spLocks noGrp="1"/>
          </p:cNvSpPr>
          <p:nvPr>
            <p:ph idx="1"/>
          </p:nvPr>
        </p:nvSpPr>
        <p:spPr>
          <a:xfrm>
            <a:off x="457200" y="1600201"/>
            <a:ext cx="8229600" cy="1219200"/>
          </a:xfrm>
        </p:spPr>
        <p:txBody>
          <a:bodyPr/>
          <a:lstStyle/>
          <a:p>
            <a:pPr>
              <a:buNone/>
            </a:pPr>
            <a:r>
              <a:rPr lang="en-US" dirty="0" smtClean="0"/>
              <a:t>Like addition or subtraction on columned numbers- place value rules</a:t>
            </a:r>
            <a:endParaRPr lang="en-US" dirty="0"/>
          </a:p>
        </p:txBody>
      </p:sp>
      <p:sp>
        <p:nvSpPr>
          <p:cNvPr id="5" name="Rectangle 4"/>
          <p:cNvSpPr/>
          <p:nvPr/>
        </p:nvSpPr>
        <p:spPr>
          <a:xfrm>
            <a:off x="990600" y="3124200"/>
            <a:ext cx="4572000" cy="1938992"/>
          </a:xfrm>
          <a:prstGeom prst="rect">
            <a:avLst/>
          </a:prstGeom>
        </p:spPr>
        <p:txBody>
          <a:bodyPr>
            <a:spAutoFit/>
          </a:bodyPr>
          <a:lstStyle/>
          <a:p>
            <a:r>
              <a:rPr lang="en-US" sz="3600" baseline="30000" dirty="0" smtClean="0"/>
              <a:t>	2.24</a:t>
            </a:r>
          </a:p>
          <a:p>
            <a:r>
              <a:rPr lang="en-US" sz="3600" baseline="30000" dirty="0" smtClean="0"/>
              <a:t>	3.119</a:t>
            </a:r>
          </a:p>
          <a:p>
            <a:r>
              <a:rPr lang="en-US" sz="3600" baseline="30000" dirty="0" smtClean="0"/>
              <a:t>	6.0412</a:t>
            </a:r>
          </a:p>
          <a:p>
            <a:endParaRPr lang="en-US" sz="3600" baseline="30000" dirty="0" smtClean="0"/>
          </a:p>
          <a:p>
            <a:r>
              <a:rPr lang="en-US" sz="3600" baseline="30000" dirty="0" smtClean="0"/>
              <a:t>Ans.  11.4002</a:t>
            </a:r>
          </a:p>
        </p:txBody>
      </p:sp>
      <p:sp>
        <p:nvSpPr>
          <p:cNvPr id="6" name="Cross 5"/>
          <p:cNvSpPr/>
          <p:nvPr/>
        </p:nvSpPr>
        <p:spPr>
          <a:xfrm>
            <a:off x="1066800" y="3505200"/>
            <a:ext cx="762000" cy="6096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953000" y="3276600"/>
            <a:ext cx="2895600" cy="1754326"/>
          </a:xfrm>
          <a:prstGeom prst="rect">
            <a:avLst/>
          </a:prstGeom>
        </p:spPr>
        <p:txBody>
          <a:bodyPr wrap="square">
            <a:spAutoFit/>
          </a:bodyPr>
          <a:lstStyle/>
          <a:p>
            <a:r>
              <a:rPr lang="en-US" sz="3600" baseline="30000" dirty="0" smtClean="0"/>
              <a:t>	12.19</a:t>
            </a:r>
          </a:p>
          <a:p>
            <a:r>
              <a:rPr lang="en-US" sz="3600" baseline="30000" dirty="0" smtClean="0"/>
              <a:t>	 </a:t>
            </a:r>
            <a:r>
              <a:rPr lang="en-US" sz="3600" dirty="0" smtClean="0"/>
              <a:t> </a:t>
            </a:r>
            <a:r>
              <a:rPr lang="en-US" sz="3600" baseline="30000" dirty="0" smtClean="0"/>
              <a:t>5.42</a:t>
            </a:r>
          </a:p>
          <a:p>
            <a:endParaRPr lang="en-US" sz="3600" baseline="30000" dirty="0" smtClean="0"/>
          </a:p>
          <a:p>
            <a:r>
              <a:rPr lang="en-US" sz="3600" baseline="30000" dirty="0" smtClean="0"/>
              <a:t>Ans.	   6.77</a:t>
            </a:r>
          </a:p>
        </p:txBody>
      </p:sp>
      <p:sp>
        <p:nvSpPr>
          <p:cNvPr id="8" name="Flowchart: Terminator 7"/>
          <p:cNvSpPr/>
          <p:nvPr/>
        </p:nvSpPr>
        <p:spPr>
          <a:xfrm>
            <a:off x="4800600" y="3733800"/>
            <a:ext cx="1143000" cy="3048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37</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41526915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26" y="32272"/>
            <a:ext cx="9174126" cy="1143000"/>
          </a:xfrm>
        </p:spPr>
        <p:txBody>
          <a:bodyPr>
            <a:normAutofit/>
          </a:bodyPr>
          <a:lstStyle/>
          <a:p>
            <a:r>
              <a:rPr lang="en-US" sz="4000" dirty="0" smtClean="0"/>
              <a:t>Multiplying Decimals</a:t>
            </a:r>
            <a:endParaRPr lang="en-US" sz="4000" dirty="0"/>
          </a:p>
        </p:txBody>
      </p:sp>
      <p:sp>
        <p:nvSpPr>
          <p:cNvPr id="3" name="Content Placeholder 2"/>
          <p:cNvSpPr>
            <a:spLocks noGrp="1"/>
          </p:cNvSpPr>
          <p:nvPr>
            <p:ph idx="1"/>
          </p:nvPr>
        </p:nvSpPr>
        <p:spPr>
          <a:xfrm>
            <a:off x="457200" y="1600201"/>
            <a:ext cx="8229600" cy="1371600"/>
          </a:xfrm>
        </p:spPr>
        <p:txBody>
          <a:bodyPr/>
          <a:lstStyle/>
          <a:p>
            <a:r>
              <a:rPr lang="en-US" dirty="0" smtClean="0"/>
              <a:t>Same as multiplying numbers</a:t>
            </a:r>
          </a:p>
          <a:p>
            <a:r>
              <a:rPr lang="en-US" dirty="0" smtClean="0"/>
              <a:t>Add up total decimal places</a:t>
            </a:r>
            <a:endParaRPr lang="en-US" dirty="0"/>
          </a:p>
        </p:txBody>
      </p:sp>
      <p:sp>
        <p:nvSpPr>
          <p:cNvPr id="5" name="Rectangle 4"/>
          <p:cNvSpPr/>
          <p:nvPr/>
        </p:nvSpPr>
        <p:spPr>
          <a:xfrm>
            <a:off x="2286000" y="2828836"/>
            <a:ext cx="5562600" cy="2677656"/>
          </a:xfrm>
          <a:prstGeom prst="rect">
            <a:avLst/>
          </a:prstGeom>
        </p:spPr>
        <p:txBody>
          <a:bodyPr wrap="square">
            <a:spAutoFit/>
          </a:bodyPr>
          <a:lstStyle/>
          <a:p>
            <a:r>
              <a:rPr lang="en-US" sz="3600" baseline="30000" dirty="0" smtClean="0"/>
              <a:t> 3.22 (two)</a:t>
            </a:r>
          </a:p>
          <a:p>
            <a:r>
              <a:rPr lang="en-US" sz="3600" baseline="30000" dirty="0" smtClean="0"/>
              <a:t>x  2.7 (one)</a:t>
            </a:r>
          </a:p>
          <a:p>
            <a:r>
              <a:rPr lang="en-US" sz="3600" baseline="30000" dirty="0" smtClean="0"/>
              <a:t>______</a:t>
            </a:r>
          </a:p>
          <a:p>
            <a:r>
              <a:rPr lang="en-US" sz="3600" baseline="30000" dirty="0" smtClean="0"/>
              <a:t>   2254</a:t>
            </a:r>
          </a:p>
          <a:p>
            <a:r>
              <a:rPr lang="en-US" sz="3600" baseline="30000" dirty="0" smtClean="0"/>
              <a:t>   6440</a:t>
            </a:r>
          </a:p>
          <a:p>
            <a:r>
              <a:rPr lang="en-US" sz="3600" baseline="30000" dirty="0" smtClean="0"/>
              <a:t>        ______</a:t>
            </a:r>
          </a:p>
          <a:p>
            <a:r>
              <a:rPr lang="en-US" sz="3600" baseline="30000" dirty="0" smtClean="0"/>
              <a:t>Ans.  8.694 (three decimal points)</a:t>
            </a:r>
          </a:p>
        </p:txBody>
      </p:sp>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38</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8081995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26580" y="222250"/>
            <a:ext cx="9117419" cy="76835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Dividing Decimals</a:t>
            </a:r>
            <a:endParaRPr lang="en-US" sz="4000" dirty="0"/>
          </a:p>
        </p:txBody>
      </p:sp>
      <p:pic>
        <p:nvPicPr>
          <p:cNvPr id="36868" name="Picture 4"/>
          <p:cNvPicPr>
            <a:picLocks noGrp="1" noChangeAspect="1" noChangeArrowheads="1"/>
          </p:cNvPicPr>
          <p:nvPr>
            <p:ph type="body" idx="1"/>
          </p:nvPr>
        </p:nvPicPr>
        <p:blipFill>
          <a:blip r:embed="rId3" cstate="print"/>
          <a:srcRect/>
          <a:stretch>
            <a:fillRect/>
          </a:stretch>
        </p:blipFill>
        <p:spPr>
          <a:xfrm>
            <a:off x="1104900" y="3376945"/>
            <a:ext cx="2209800" cy="990600"/>
          </a:xfrm>
          <a:noFill/>
          <a:ln/>
        </p:spPr>
      </p:pic>
      <p:pic>
        <p:nvPicPr>
          <p:cNvPr id="36869" name="Picture 5"/>
          <p:cNvPicPr>
            <a:picLocks noChangeAspect="1" noChangeArrowheads="1"/>
          </p:cNvPicPr>
          <p:nvPr/>
        </p:nvPicPr>
        <p:blipFill>
          <a:blip r:embed="rId4" cstate="print"/>
          <a:srcRect/>
          <a:stretch>
            <a:fillRect/>
          </a:stretch>
        </p:blipFill>
        <p:spPr bwMode="auto">
          <a:xfrm>
            <a:off x="1674628" y="4367545"/>
            <a:ext cx="1828800" cy="800100"/>
          </a:xfrm>
          <a:prstGeom prst="rect">
            <a:avLst/>
          </a:prstGeom>
          <a:noFill/>
          <a:ln w="9525">
            <a:noFill/>
            <a:miter lim="800000"/>
            <a:headEnd/>
            <a:tailEnd/>
          </a:ln>
        </p:spPr>
      </p:pic>
      <p:sp>
        <p:nvSpPr>
          <p:cNvPr id="8" name="TextBox 7"/>
          <p:cNvSpPr txBox="1"/>
          <p:nvPr/>
        </p:nvSpPr>
        <p:spPr>
          <a:xfrm>
            <a:off x="533400" y="892076"/>
            <a:ext cx="7543800" cy="2308324"/>
          </a:xfrm>
          <a:prstGeom prst="rect">
            <a:avLst/>
          </a:prstGeom>
          <a:noFill/>
        </p:spPr>
        <p:txBody>
          <a:bodyPr wrap="square" rtlCol="0">
            <a:spAutoFit/>
          </a:bodyPr>
          <a:lstStyle/>
          <a:p>
            <a:pPr>
              <a:buFont typeface="Arial" pitchFamily="34" charset="0"/>
              <a:buChar char="•"/>
            </a:pPr>
            <a:r>
              <a:rPr lang="en-US" sz="2400" dirty="0" smtClean="0"/>
              <a:t> Divisor- number you are dividing BY</a:t>
            </a:r>
          </a:p>
          <a:p>
            <a:pPr>
              <a:buFont typeface="Arial" pitchFamily="34" charset="0"/>
              <a:buChar char="•"/>
            </a:pPr>
            <a:r>
              <a:rPr lang="en-US" sz="2400" dirty="0" smtClean="0"/>
              <a:t> Eliminate decimal by moving to the right</a:t>
            </a:r>
          </a:p>
          <a:p>
            <a:pPr>
              <a:buFont typeface="Arial" pitchFamily="34" charset="0"/>
              <a:buChar char="•"/>
            </a:pPr>
            <a:r>
              <a:rPr lang="en-US" sz="2400" dirty="0" smtClean="0"/>
              <a:t> Done by multiplying by 100</a:t>
            </a:r>
          </a:p>
          <a:p>
            <a:pPr>
              <a:buFont typeface="Arial" pitchFamily="34" charset="0"/>
              <a:buChar char="•"/>
            </a:pPr>
            <a:r>
              <a:rPr lang="en-US" sz="2400" dirty="0" smtClean="0"/>
              <a:t> Must do multiplication to BOTH numbers (divisor and dividend)</a:t>
            </a:r>
          </a:p>
          <a:p>
            <a:pPr>
              <a:buFont typeface="Arial" pitchFamily="34" charset="0"/>
              <a:buChar char="•"/>
            </a:pPr>
            <a:r>
              <a:rPr lang="en-US" sz="2400" dirty="0" smtClean="0"/>
              <a:t> Carry decimal point up to top line (answer)</a:t>
            </a:r>
            <a:endParaRPr lang="en-US" sz="2400" dirty="0"/>
          </a:p>
        </p:txBody>
      </p:sp>
      <p:sp>
        <p:nvSpPr>
          <p:cNvPr id="9" name="TextBox 8"/>
          <p:cNvSpPr txBox="1"/>
          <p:nvPr/>
        </p:nvSpPr>
        <p:spPr>
          <a:xfrm>
            <a:off x="1293628" y="5358145"/>
            <a:ext cx="2590800" cy="584775"/>
          </a:xfrm>
          <a:prstGeom prst="rect">
            <a:avLst/>
          </a:prstGeom>
          <a:noFill/>
        </p:spPr>
        <p:txBody>
          <a:bodyPr wrap="square" rtlCol="0">
            <a:spAutoFit/>
          </a:bodyPr>
          <a:lstStyle/>
          <a:p>
            <a:pPr algn="ctr"/>
            <a:r>
              <a:rPr lang="en-US" sz="1600" dirty="0" smtClean="0"/>
              <a:t>Times 100 moves decimal 2 places to right</a:t>
            </a:r>
            <a:endParaRPr lang="en-US" sz="1600" dirty="0"/>
          </a:p>
        </p:txBody>
      </p:sp>
      <p:graphicFrame>
        <p:nvGraphicFramePr>
          <p:cNvPr id="10" name="Object 9"/>
          <p:cNvGraphicFramePr>
            <a:graphicFrameLocks noChangeAspect="1"/>
          </p:cNvGraphicFramePr>
          <p:nvPr/>
        </p:nvGraphicFramePr>
        <p:xfrm>
          <a:off x="4572000" y="4648200"/>
          <a:ext cx="2590800" cy="482600"/>
        </p:xfrm>
        <a:graphic>
          <a:graphicData uri="http://schemas.openxmlformats.org/presentationml/2006/ole">
            <mc:AlternateContent xmlns:mc="http://schemas.openxmlformats.org/markup-compatibility/2006">
              <mc:Choice xmlns:v="urn:schemas-microsoft-com:vml" Requires="v">
                <p:oleObj spid="_x0000_s176165" name="Equation" r:id="rId5" imgW="927000" imgH="177480" progId="Equation.DSMT4">
                  <p:embed/>
                </p:oleObj>
              </mc:Choice>
              <mc:Fallback>
                <p:oleObj name="Equation" r:id="rId5" imgW="927000" imgH="177480" progId="Equation.DSMT4">
                  <p:embed/>
                  <p:pic>
                    <p:nvPicPr>
                      <p:cNvPr id="1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4648200"/>
                        <a:ext cx="2590800" cy="4826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2"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39</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0290919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bwMode="auto">
          <a:xfrm>
            <a:off x="381000" y="274638"/>
            <a:ext cx="83058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Various Hand-held Tools and Gauges</a:t>
            </a:r>
          </a:p>
        </p:txBody>
      </p:sp>
      <p:sp>
        <p:nvSpPr>
          <p:cNvPr id="18436" name="Rectangle 3"/>
          <p:cNvSpPr>
            <a:spLocks noGrp="1" noChangeArrowheads="1"/>
          </p:cNvSpPr>
          <p:nvPr>
            <p:ph type="body" sz="half" idx="1"/>
          </p:nvPr>
        </p:nvSpPr>
        <p:spPr>
          <a:xfrm>
            <a:off x="228600" y="1020762"/>
            <a:ext cx="6096000" cy="4740275"/>
          </a:xfrm>
        </p:spPr>
        <p:txBody>
          <a:bodyPr/>
          <a:lstStyle/>
          <a:p>
            <a:pPr eaLnBrk="1" hangingPunct="1">
              <a:spcBef>
                <a:spcPts val="2400"/>
              </a:spcBef>
            </a:pPr>
            <a:r>
              <a:rPr lang="en-US" sz="2800" dirty="0" smtClean="0">
                <a:solidFill>
                  <a:schemeClr val="hlink"/>
                </a:solidFill>
              </a:rPr>
              <a:t>Calipers – measure distance between two opposing sides</a:t>
            </a:r>
          </a:p>
          <a:p>
            <a:pPr eaLnBrk="1" hangingPunct="1">
              <a:spcBef>
                <a:spcPts val="2400"/>
              </a:spcBef>
            </a:pPr>
            <a:r>
              <a:rPr lang="en-US" sz="2800" dirty="0" smtClean="0">
                <a:solidFill>
                  <a:srgbClr val="800000"/>
                </a:solidFill>
              </a:rPr>
              <a:t>Micrometers – precisely measure thickness of blocks, outer and inner diameters and depths.  </a:t>
            </a:r>
            <a:r>
              <a:rPr lang="en-US" sz="2800" dirty="0" smtClean="0">
                <a:solidFill>
                  <a:srgbClr val="FF0000"/>
                </a:solidFill>
              </a:rPr>
              <a:t>Ten time more accurate than calipers</a:t>
            </a:r>
            <a:r>
              <a:rPr lang="en-US" sz="2800" dirty="0" smtClean="0">
                <a:solidFill>
                  <a:srgbClr val="800000"/>
                </a:solidFill>
              </a:rPr>
              <a:t>.</a:t>
            </a:r>
          </a:p>
          <a:p>
            <a:pPr eaLnBrk="1" hangingPunct="1">
              <a:spcBef>
                <a:spcPts val="2400"/>
              </a:spcBef>
            </a:pPr>
            <a:r>
              <a:rPr lang="en-US" sz="2800" dirty="0" smtClean="0">
                <a:solidFill>
                  <a:srgbClr val="008000"/>
                </a:solidFill>
              </a:rPr>
              <a:t>Multimeters – electrical measuring instruments that measure more than a single quantity</a:t>
            </a:r>
          </a:p>
        </p:txBody>
      </p:sp>
      <p:pic>
        <p:nvPicPr>
          <p:cNvPr id="6" name="Picture 5" descr="400px-Comparateur0.jpg"/>
          <p:cNvPicPr>
            <a:picLocks noChangeAspect="1"/>
          </p:cNvPicPr>
          <p:nvPr/>
        </p:nvPicPr>
        <p:blipFill>
          <a:blip r:embed="rId4" cstate="print"/>
          <a:stretch>
            <a:fillRect/>
          </a:stretch>
        </p:blipFill>
        <p:spPr>
          <a:xfrm>
            <a:off x="6446874" y="1417638"/>
            <a:ext cx="2548270" cy="3816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40</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7960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088" y="194709"/>
            <a:ext cx="9136912" cy="1100691"/>
          </a:xfrm>
          <a:prstGeom prst="rect">
            <a:avLst/>
          </a:prstGeom>
        </p:spPr>
        <p:txBody>
          <a:bodyPr/>
          <a:lstStyle/>
          <a:p>
            <a:pPr algn="ctr" defTabSz="457200" fontAlgn="auto">
              <a:spcAft>
                <a:spcPts val="0"/>
              </a:spcAft>
              <a:defRPr/>
            </a:pPr>
            <a:r>
              <a:rPr lang="en-US" sz="4000" dirty="0" smtClean="0">
                <a:latin typeface="+mj-lt"/>
              </a:rPr>
              <a:t>Inside and Outside </a:t>
            </a:r>
            <a:r>
              <a:rPr lang="en-US" sz="4000" dirty="0">
                <a:latin typeface="+mj-lt"/>
              </a:rPr>
              <a:t>C</a:t>
            </a:r>
            <a:r>
              <a:rPr lang="en-US" sz="4000" dirty="0" err="1" smtClean="0">
                <a:latin typeface="+mj-lt"/>
              </a:rPr>
              <a:t>alipers</a:t>
            </a:r>
            <a:endParaRPr lang="en-US" sz="4000" dirty="0">
              <a:latin typeface="+mj-lt"/>
            </a:endParaRPr>
          </a:p>
        </p:txBody>
      </p:sp>
      <p:pic>
        <p:nvPicPr>
          <p:cNvPr id="3" name="Picture 2" descr="Inside_Outside_calipers.jpg"/>
          <p:cNvPicPr/>
          <p:nvPr/>
        </p:nvPicPr>
        <p:blipFill>
          <a:blip r:embed="rId2"/>
          <a:stretch>
            <a:fillRect/>
          </a:stretch>
        </p:blipFill>
        <p:spPr>
          <a:xfrm>
            <a:off x="1676400" y="1676400"/>
            <a:ext cx="5867400" cy="3581400"/>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41</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9899340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bwMode="auto">
          <a:xfrm>
            <a:off x="0" y="1984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Examples of Calipers</a:t>
            </a:r>
          </a:p>
        </p:txBody>
      </p:sp>
      <p:sp>
        <p:nvSpPr>
          <p:cNvPr id="19460" name="Rectangle 3"/>
          <p:cNvSpPr>
            <a:spLocks noGrp="1" noChangeArrowheads="1"/>
          </p:cNvSpPr>
          <p:nvPr>
            <p:ph idx="1"/>
          </p:nvPr>
        </p:nvSpPr>
        <p:spPr/>
        <p:txBody>
          <a:bodyPr/>
          <a:lstStyle/>
          <a:p>
            <a:pPr eaLnBrk="1" hangingPunct="1">
              <a:buFontTx/>
              <a:buNone/>
            </a:pPr>
            <a:r>
              <a:rPr lang="en-US" smtClean="0"/>
              <a:t>	</a:t>
            </a:r>
          </a:p>
        </p:txBody>
      </p:sp>
      <p:pic>
        <p:nvPicPr>
          <p:cNvPr id="19461" name="Picture 4"/>
          <p:cNvPicPr>
            <a:picLocks noChangeAspect="1" noChangeArrowheads="1"/>
          </p:cNvPicPr>
          <p:nvPr/>
        </p:nvPicPr>
        <p:blipFill>
          <a:blip r:embed="rId4" cstate="print"/>
          <a:srcRect r="1195"/>
          <a:stretch>
            <a:fillRect/>
          </a:stretch>
        </p:blipFill>
        <p:spPr bwMode="auto">
          <a:xfrm>
            <a:off x="762000" y="1066800"/>
            <a:ext cx="7377113" cy="5105400"/>
          </a:xfrm>
          <a:prstGeom prst="rect">
            <a:avLst/>
          </a:prstGeom>
          <a:noFill/>
          <a:ln w="9525">
            <a:noFill/>
            <a:miter lim="800000"/>
            <a:headEnd/>
            <a:tailEnd/>
          </a:ln>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42</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4947940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bwMode="auto">
          <a:xfrm>
            <a:off x="0" y="274638"/>
            <a:ext cx="9144000" cy="639762"/>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Example of Vernier  Caliper</a:t>
            </a:r>
          </a:p>
        </p:txBody>
      </p:sp>
      <p:sp>
        <p:nvSpPr>
          <p:cNvPr id="20484" name="Rectangle 3"/>
          <p:cNvSpPr>
            <a:spLocks noGrp="1" noChangeArrowheads="1"/>
          </p:cNvSpPr>
          <p:nvPr>
            <p:ph idx="1"/>
          </p:nvPr>
        </p:nvSpPr>
        <p:spPr/>
        <p:txBody>
          <a:bodyPr/>
          <a:lstStyle/>
          <a:p>
            <a:pPr eaLnBrk="1" hangingPunct="1">
              <a:buFontTx/>
              <a:buNone/>
            </a:pPr>
            <a:r>
              <a:rPr lang="en-US" smtClean="0"/>
              <a:t> </a:t>
            </a:r>
          </a:p>
        </p:txBody>
      </p:sp>
      <p:pic>
        <p:nvPicPr>
          <p:cNvPr id="20485" name="Picture 4"/>
          <p:cNvPicPr>
            <a:picLocks noChangeAspect="1" noChangeArrowheads="1"/>
          </p:cNvPicPr>
          <p:nvPr/>
        </p:nvPicPr>
        <p:blipFill>
          <a:blip r:embed="rId4" cstate="print"/>
          <a:stretch>
            <a:fillRect/>
          </a:stretch>
        </p:blipFill>
        <p:spPr bwMode="auto">
          <a:xfrm>
            <a:off x="381000" y="1989392"/>
            <a:ext cx="8382000" cy="2983991"/>
          </a:xfrm>
          <a:prstGeom prst="rect">
            <a:avLst/>
          </a:prstGeom>
          <a:noFill/>
          <a:ln w="9525">
            <a:noFill/>
            <a:miter lim="800000"/>
            <a:headEnd/>
            <a:tailEnd/>
          </a:ln>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43</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4902763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8" y="152400"/>
            <a:ext cx="9136912" cy="914400"/>
          </a:xfrm>
        </p:spPr>
        <p:txBody>
          <a:bodyPr/>
          <a:lstStyle/>
          <a:p>
            <a:r>
              <a:rPr lang="en-US" dirty="0" smtClean="0"/>
              <a:t>Vernier Caliper</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2004" y="1036637"/>
            <a:ext cx="8047080" cy="4525963"/>
          </a:xfrm>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44</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3548347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6200" y="381000"/>
            <a:ext cx="9220200" cy="1100691"/>
          </a:xfrm>
          <a:prstGeom prst="rect">
            <a:avLst/>
          </a:prstGeom>
        </p:spPr>
        <p:txBody>
          <a:bodyPr/>
          <a:lstStyle/>
          <a:p>
            <a:pPr algn="ctr" defTabSz="457200" fontAlgn="auto">
              <a:spcAft>
                <a:spcPts val="0"/>
              </a:spcAft>
              <a:defRPr/>
            </a:pPr>
            <a:r>
              <a:rPr lang="en-US" sz="4000" dirty="0" smtClean="0">
                <a:latin typeface="+mj-lt"/>
              </a:rPr>
              <a:t>Dial Caliper</a:t>
            </a:r>
            <a:endParaRPr lang="en-US" sz="4000" dirty="0">
              <a:latin typeface="+mj-lt"/>
            </a:endParaRPr>
          </a:p>
        </p:txBody>
      </p:sp>
      <p:pic>
        <p:nvPicPr>
          <p:cNvPr id="3" name="Picture 2" descr="Dial_caliper.jpg"/>
          <p:cNvPicPr>
            <a:picLocks noChangeAspect="1"/>
          </p:cNvPicPr>
          <p:nvPr/>
        </p:nvPicPr>
        <p:blipFill>
          <a:blip r:embed="rId3"/>
          <a:stretch>
            <a:fillRect/>
          </a:stretch>
        </p:blipFill>
        <p:spPr>
          <a:xfrm>
            <a:off x="380999" y="1676400"/>
            <a:ext cx="8346201" cy="2438400"/>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45</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2023589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bwMode="auto">
          <a:xfrm>
            <a:off x="152400" y="274638"/>
            <a:ext cx="90678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Example of Digital Caliper</a:t>
            </a:r>
          </a:p>
        </p:txBody>
      </p:sp>
      <p:sp>
        <p:nvSpPr>
          <p:cNvPr id="21508" name="Rectangle 3"/>
          <p:cNvSpPr>
            <a:spLocks noGrp="1" noChangeArrowheads="1"/>
          </p:cNvSpPr>
          <p:nvPr>
            <p:ph idx="1"/>
          </p:nvPr>
        </p:nvSpPr>
        <p:spPr/>
        <p:txBody>
          <a:bodyPr/>
          <a:lstStyle/>
          <a:p>
            <a:pPr eaLnBrk="1" hangingPunct="1">
              <a:buFontTx/>
              <a:buNone/>
            </a:pPr>
            <a:r>
              <a:rPr lang="en-US" smtClean="0"/>
              <a:t>	</a:t>
            </a:r>
          </a:p>
        </p:txBody>
      </p:sp>
      <p:pic>
        <p:nvPicPr>
          <p:cNvPr id="7" name="Picture 6" descr="DigitalCaliperEuro.jpg"/>
          <p:cNvPicPr>
            <a:picLocks noChangeAspect="1"/>
          </p:cNvPicPr>
          <p:nvPr/>
        </p:nvPicPr>
        <p:blipFill>
          <a:blip r:embed="rId4" cstate="print"/>
          <a:stretch>
            <a:fillRect/>
          </a:stretch>
        </p:blipFill>
        <p:spPr>
          <a:xfrm>
            <a:off x="1742204" y="1143000"/>
            <a:ext cx="5872480" cy="4404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46</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9271093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bwMode="auto">
          <a:xfrm>
            <a:off x="0" y="350838"/>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Micrometers</a:t>
            </a:r>
          </a:p>
        </p:txBody>
      </p:sp>
      <p:sp>
        <p:nvSpPr>
          <p:cNvPr id="22532" name="Rectangle 3"/>
          <p:cNvSpPr>
            <a:spLocks noGrp="1" noChangeArrowheads="1"/>
          </p:cNvSpPr>
          <p:nvPr>
            <p:ph idx="1"/>
          </p:nvPr>
        </p:nvSpPr>
        <p:spPr>
          <a:xfrm>
            <a:off x="457200" y="1600200"/>
            <a:ext cx="4419600" cy="4525963"/>
          </a:xfrm>
        </p:spPr>
        <p:txBody>
          <a:bodyPr/>
          <a:lstStyle/>
          <a:p>
            <a:pPr eaLnBrk="1" hangingPunct="1"/>
            <a:r>
              <a:rPr lang="en-US" sz="3600" dirty="0" smtClean="0">
                <a:solidFill>
                  <a:srgbClr val="006666"/>
                </a:solidFill>
              </a:rPr>
              <a:t>External</a:t>
            </a:r>
          </a:p>
          <a:p>
            <a:pPr eaLnBrk="1" hangingPunct="1"/>
            <a:r>
              <a:rPr lang="en-US" sz="3600" dirty="0" smtClean="0">
                <a:solidFill>
                  <a:srgbClr val="800000"/>
                </a:solidFill>
              </a:rPr>
              <a:t>Internal</a:t>
            </a:r>
          </a:p>
          <a:p>
            <a:pPr eaLnBrk="1" hangingPunct="1"/>
            <a:r>
              <a:rPr lang="en-US" sz="3600" dirty="0" smtClean="0">
                <a:solidFill>
                  <a:srgbClr val="FF0000"/>
                </a:solidFill>
              </a:rPr>
              <a:t>Depth</a:t>
            </a:r>
          </a:p>
        </p:txBody>
      </p:sp>
      <p:pic>
        <p:nvPicPr>
          <p:cNvPr id="2050" name="Picture 2" descr="C:\Documents and Settings\edickinson\Local Settings\Temporary Internet Files\Content.IE5\X017BEQ2\MCBD05169_0000[1].wmf"/>
          <p:cNvPicPr>
            <a:picLocks noChangeAspect="1" noChangeArrowheads="1"/>
          </p:cNvPicPr>
          <p:nvPr/>
        </p:nvPicPr>
        <p:blipFill>
          <a:blip r:embed="rId4" cstate="print"/>
          <a:srcRect/>
          <a:stretch>
            <a:fillRect/>
          </a:stretch>
        </p:blipFill>
        <p:spPr bwMode="auto">
          <a:xfrm rot="2542544">
            <a:off x="5255215" y="917912"/>
            <a:ext cx="2427083" cy="5278272"/>
          </a:xfrm>
          <a:prstGeom prst="rect">
            <a:avLst/>
          </a:prstGeom>
          <a:noFill/>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47</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54549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fade">
                                      <p:cBhvr>
                                        <p:cTn id="7" dur="500"/>
                                        <p:tgtEl>
                                          <p:spTgt spid="225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2">
                                            <p:txEl>
                                              <p:pRg st="1" end="1"/>
                                            </p:txEl>
                                          </p:spTgt>
                                        </p:tgtEl>
                                        <p:attrNameLst>
                                          <p:attrName>style.visibility</p:attrName>
                                        </p:attrNameLst>
                                      </p:cBhvr>
                                      <p:to>
                                        <p:strVal val="visible"/>
                                      </p:to>
                                    </p:set>
                                    <p:animEffect transition="in" filter="fade">
                                      <p:cBhvr>
                                        <p:cTn id="12" dur="500"/>
                                        <p:tgtEl>
                                          <p:spTgt spid="225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2">
                                            <p:txEl>
                                              <p:pRg st="2" end="2"/>
                                            </p:txEl>
                                          </p:spTgt>
                                        </p:tgtEl>
                                        <p:attrNameLst>
                                          <p:attrName>style.visibility</p:attrName>
                                        </p:attrNameLst>
                                      </p:cBhvr>
                                      <p:to>
                                        <p:strVal val="visible"/>
                                      </p:to>
                                    </p:set>
                                    <p:animEffect transition="in" filter="fade">
                                      <p:cBhvr>
                                        <p:cTn id="17" dur="500"/>
                                        <p:tgtEl>
                                          <p:spTgt spid="225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bwMode="auto">
          <a:xfrm>
            <a:off x="28352" y="350838"/>
            <a:ext cx="9115647"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Parts of a Micrometer</a:t>
            </a:r>
          </a:p>
        </p:txBody>
      </p:sp>
      <p:pic>
        <p:nvPicPr>
          <p:cNvPr id="23556" name="Picture 3"/>
          <p:cNvPicPr>
            <a:picLocks noGrp="1" noChangeAspect="1" noChangeArrowheads="1"/>
          </p:cNvPicPr>
          <p:nvPr>
            <p:ph idx="1"/>
          </p:nvPr>
        </p:nvPicPr>
        <p:blipFill>
          <a:blip r:embed="rId4" cstate="print"/>
          <a:stretch>
            <a:fillRect/>
          </a:stretch>
        </p:blipFill>
        <p:spPr>
          <a:xfrm>
            <a:off x="838200" y="1298448"/>
            <a:ext cx="7315200" cy="4261104"/>
          </a:xfrm>
          <a:noFill/>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48</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8529460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bwMode="auto">
          <a:xfrm>
            <a:off x="0" y="427038"/>
            <a:ext cx="89916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Use of a Micrometer</a:t>
            </a:r>
          </a:p>
        </p:txBody>
      </p:sp>
      <p:pic>
        <p:nvPicPr>
          <p:cNvPr id="24580" name="Picture 3"/>
          <p:cNvPicPr>
            <a:picLocks noGrp="1" noChangeAspect="1" noChangeArrowheads="1"/>
          </p:cNvPicPr>
          <p:nvPr>
            <p:ph idx="1"/>
          </p:nvPr>
        </p:nvPicPr>
        <p:blipFill>
          <a:blip r:embed="rId4" cstate="print"/>
          <a:srcRect/>
          <a:stretch>
            <a:fillRect/>
          </a:stretch>
        </p:blipFill>
        <p:spPr>
          <a:xfrm>
            <a:off x="762000" y="1295400"/>
            <a:ext cx="8001000" cy="4445000"/>
          </a:xfrm>
          <a:noFill/>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49</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047507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bwMode="auto">
          <a:xfrm>
            <a:off x="28352" y="76200"/>
            <a:ext cx="9115647"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Example of Depth Micrometer</a:t>
            </a:r>
          </a:p>
        </p:txBody>
      </p:sp>
      <p:sp>
        <p:nvSpPr>
          <p:cNvPr id="25604" name="Rectangle 3"/>
          <p:cNvSpPr>
            <a:spLocks noGrp="1" noChangeArrowheads="1"/>
          </p:cNvSpPr>
          <p:nvPr>
            <p:ph idx="1"/>
          </p:nvPr>
        </p:nvSpPr>
        <p:spPr/>
        <p:txBody>
          <a:bodyPr/>
          <a:lstStyle/>
          <a:p>
            <a:pPr eaLnBrk="1" hangingPunct="1">
              <a:buFontTx/>
              <a:buNone/>
            </a:pPr>
            <a:r>
              <a:rPr lang="en-US" dirty="0" smtClean="0"/>
              <a:t>	</a:t>
            </a:r>
          </a:p>
        </p:txBody>
      </p:sp>
      <p:pic>
        <p:nvPicPr>
          <p:cNvPr id="25605" name="Picture 4"/>
          <p:cNvPicPr>
            <a:picLocks noChangeAspect="1" noChangeArrowheads="1"/>
          </p:cNvPicPr>
          <p:nvPr/>
        </p:nvPicPr>
        <p:blipFill>
          <a:blip r:embed="rId4" cstate="print"/>
          <a:stretch>
            <a:fillRect/>
          </a:stretch>
        </p:blipFill>
        <p:spPr bwMode="auto">
          <a:xfrm>
            <a:off x="333608" y="838200"/>
            <a:ext cx="3492869" cy="4831938"/>
          </a:xfrm>
          <a:prstGeom prst="rect">
            <a:avLst/>
          </a:prstGeom>
          <a:noFill/>
          <a:ln w="9525">
            <a:noFill/>
            <a:miter lim="800000"/>
            <a:headEnd/>
            <a:tailEnd/>
          </a:ln>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2400" y="1066800"/>
            <a:ext cx="4777148" cy="2687146"/>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0239" y="3445859"/>
            <a:ext cx="4711361" cy="2650141"/>
          </a:xfrm>
          <a:prstGeom prst="rect">
            <a:avLst/>
          </a:prstGeom>
        </p:spPr>
      </p:pic>
      <p:sp>
        <p:nvSpPr>
          <p:cNvPr id="9"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50</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8027438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bwMode="auto">
          <a:xfrm>
            <a:off x="0" y="350838"/>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Use of Depth Micrometer</a:t>
            </a:r>
          </a:p>
        </p:txBody>
      </p:sp>
      <p:pic>
        <p:nvPicPr>
          <p:cNvPr id="26628" name="Picture 3"/>
          <p:cNvPicPr>
            <a:picLocks noGrp="1" noChangeAspect="1" noChangeArrowheads="1"/>
          </p:cNvPicPr>
          <p:nvPr>
            <p:ph idx="1"/>
          </p:nvPr>
        </p:nvPicPr>
        <p:blipFill>
          <a:blip r:embed="rId4" cstate="print"/>
          <a:srcRect/>
          <a:stretch>
            <a:fillRect/>
          </a:stretch>
        </p:blipFill>
        <p:spPr>
          <a:xfrm>
            <a:off x="1524000" y="990600"/>
            <a:ext cx="5638800" cy="4964113"/>
          </a:xfrm>
          <a:noFill/>
        </p:spPr>
      </p:pic>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51</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34783594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867400" y="533400"/>
            <a:ext cx="3048000" cy="2895600"/>
          </a:xfrm>
          <a:prstGeom prst="rect">
            <a:avLst/>
          </a:prstGeom>
        </p:spPr>
        <p:txBody>
          <a:bodyPr/>
          <a:lstStyle/>
          <a:p>
            <a:pPr algn="ctr" defTabSz="457200" fontAlgn="auto">
              <a:spcAft>
                <a:spcPts val="0"/>
              </a:spcAft>
              <a:defRPr/>
            </a:pPr>
            <a:r>
              <a:rPr lang="en-US" sz="4000" dirty="0" smtClean="0">
                <a:latin typeface="+mj-lt"/>
              </a:rPr>
              <a:t>Pocket </a:t>
            </a:r>
            <a:r>
              <a:rPr lang="en-US" sz="4000" dirty="0">
                <a:latin typeface="+mj-lt"/>
              </a:rPr>
              <a:t>M</a:t>
            </a:r>
            <a:r>
              <a:rPr lang="en-US" sz="4000" dirty="0" smtClean="0">
                <a:latin typeface="+mj-lt"/>
              </a:rPr>
              <a:t>ultimeter from the 1920s</a:t>
            </a:r>
            <a:endParaRPr lang="en-US" sz="4000" dirty="0">
              <a:latin typeface="+mj-lt"/>
            </a:endParaRPr>
          </a:p>
        </p:txBody>
      </p:sp>
      <p:pic>
        <p:nvPicPr>
          <p:cNvPr id="4" name="Picture 3" descr="1920s_multimeter_wiki_commons.jpg"/>
          <p:cNvPicPr/>
          <p:nvPr/>
        </p:nvPicPr>
        <p:blipFill>
          <a:blip r:embed="rId2"/>
          <a:stretch>
            <a:fillRect/>
          </a:stretch>
        </p:blipFill>
        <p:spPr>
          <a:xfrm>
            <a:off x="1828800" y="228600"/>
            <a:ext cx="3514135" cy="5562600"/>
          </a:xfrm>
          <a:prstGeom prst="rect">
            <a:avLst/>
          </a:prstGeom>
        </p:spPr>
      </p:pic>
      <p:sp>
        <p:nvSpPr>
          <p:cNvPr id="6"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52</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753118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1898" y="252413"/>
            <a:ext cx="9175898" cy="966787"/>
          </a:xfrm>
          <a:prstGeom prst="rect">
            <a:avLst/>
          </a:prstGeom>
        </p:spPr>
        <p:txBody>
          <a:bodyPr/>
          <a:lstStyle/>
          <a:p>
            <a:pPr algn="ctr" defTabSz="457200" fontAlgn="auto">
              <a:spcAft>
                <a:spcPts val="0"/>
              </a:spcAft>
              <a:defRPr/>
            </a:pPr>
            <a:r>
              <a:rPr lang="en-US" sz="4000" dirty="0" smtClean="0">
                <a:latin typeface="+mj-lt"/>
              </a:rPr>
              <a:t>Analog </a:t>
            </a:r>
            <a:r>
              <a:rPr lang="en-US" sz="4000" dirty="0">
                <a:latin typeface="+mj-lt"/>
              </a:rPr>
              <a:t>M</a:t>
            </a:r>
            <a:r>
              <a:rPr lang="en-US" sz="4000" dirty="0" smtClean="0">
                <a:latin typeface="+mj-lt"/>
              </a:rPr>
              <a:t>ultimeter</a:t>
            </a:r>
            <a:endParaRPr lang="en-US" sz="4000" dirty="0">
              <a:latin typeface="+mj-lt"/>
            </a:endParaRPr>
          </a:p>
        </p:txBody>
      </p:sp>
      <p:pic>
        <p:nvPicPr>
          <p:cNvPr id="3" name="Picture 2" descr="analog-multimeter.jpg"/>
          <p:cNvPicPr/>
          <p:nvPr/>
        </p:nvPicPr>
        <p:blipFill>
          <a:blip r:embed="rId2"/>
          <a:stretch>
            <a:fillRect/>
          </a:stretch>
        </p:blipFill>
        <p:spPr>
          <a:xfrm>
            <a:off x="2514600" y="947294"/>
            <a:ext cx="3536950" cy="4722813"/>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53</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83891731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2787" y="347109"/>
            <a:ext cx="9236787" cy="1100691"/>
          </a:xfrm>
          <a:prstGeom prst="rect">
            <a:avLst/>
          </a:prstGeom>
        </p:spPr>
        <p:txBody>
          <a:bodyPr/>
          <a:lstStyle/>
          <a:p>
            <a:pPr algn="ctr" defTabSz="457200" fontAlgn="auto">
              <a:spcAft>
                <a:spcPts val="0"/>
              </a:spcAft>
              <a:defRPr/>
            </a:pPr>
            <a:r>
              <a:rPr lang="en-US" sz="4000" dirty="0" smtClean="0">
                <a:latin typeface="+mj-lt"/>
              </a:rPr>
              <a:t>Digital </a:t>
            </a:r>
            <a:r>
              <a:rPr lang="en-US" sz="4000" dirty="0">
                <a:latin typeface="+mj-lt"/>
              </a:rPr>
              <a:t>M</a:t>
            </a:r>
            <a:r>
              <a:rPr lang="en-US" sz="4000" dirty="0" smtClean="0">
                <a:latin typeface="+mj-lt"/>
              </a:rPr>
              <a:t>ultimeter</a:t>
            </a:r>
            <a:endParaRPr lang="en-US" sz="4000" dirty="0">
              <a:latin typeface="+mj-lt"/>
            </a:endParaRPr>
          </a:p>
        </p:txBody>
      </p:sp>
      <p:pic>
        <p:nvPicPr>
          <p:cNvPr id="5" name="Picture 4" descr="Multimeter_digital.jpg"/>
          <p:cNvPicPr/>
          <p:nvPr/>
        </p:nvPicPr>
        <p:blipFill>
          <a:blip r:embed="rId2"/>
          <a:stretch>
            <a:fillRect/>
          </a:stretch>
        </p:blipFill>
        <p:spPr>
          <a:xfrm>
            <a:off x="2423756" y="1371600"/>
            <a:ext cx="4203700" cy="4088736"/>
          </a:xfrm>
          <a:prstGeom prst="rect">
            <a:avLst/>
          </a:prstGeom>
        </p:spPr>
      </p:pic>
      <p:sp>
        <p:nvSpPr>
          <p:cNvPr id="7"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54</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6556172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bwMode="auto">
          <a:xfrm>
            <a:off x="-62024" y="198438"/>
            <a:ext cx="9206023"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Multimeters</a:t>
            </a:r>
          </a:p>
        </p:txBody>
      </p:sp>
      <p:sp>
        <p:nvSpPr>
          <p:cNvPr id="27652" name="Rectangle 3"/>
          <p:cNvSpPr>
            <a:spLocks noGrp="1" noChangeArrowheads="1"/>
          </p:cNvSpPr>
          <p:nvPr>
            <p:ph sz="half" idx="1"/>
          </p:nvPr>
        </p:nvSpPr>
        <p:spPr>
          <a:xfrm>
            <a:off x="2122967" y="865188"/>
            <a:ext cx="1600200" cy="533400"/>
          </a:xfrm>
        </p:spPr>
        <p:txBody>
          <a:bodyPr/>
          <a:lstStyle/>
          <a:p>
            <a:pPr eaLnBrk="1" hangingPunct="1">
              <a:buFontTx/>
              <a:buNone/>
            </a:pPr>
            <a:r>
              <a:rPr lang="en-US" dirty="0" smtClean="0">
                <a:solidFill>
                  <a:srgbClr val="006666"/>
                </a:solidFill>
              </a:rPr>
              <a:t>Analog</a:t>
            </a:r>
          </a:p>
        </p:txBody>
      </p:sp>
      <p:pic>
        <p:nvPicPr>
          <p:cNvPr id="27653" name="Picture 4"/>
          <p:cNvPicPr>
            <a:picLocks noChangeAspect="1" noChangeArrowheads="1"/>
          </p:cNvPicPr>
          <p:nvPr/>
        </p:nvPicPr>
        <p:blipFill>
          <a:blip r:embed="rId4" cstate="print"/>
          <a:stretch>
            <a:fillRect/>
          </a:stretch>
        </p:blipFill>
        <p:spPr bwMode="auto">
          <a:xfrm rot="16200000">
            <a:off x="691327" y="2269841"/>
            <a:ext cx="4463481" cy="2971800"/>
          </a:xfrm>
          <a:prstGeom prst="rect">
            <a:avLst/>
          </a:prstGeom>
          <a:ln>
            <a:noFill/>
          </a:ln>
          <a:effectLst>
            <a:outerShdw blurRad="292100" dist="139700" dir="2700000" algn="tl" rotWithShape="0">
              <a:srgbClr val="333333">
                <a:alpha val="65000"/>
              </a:srgbClr>
            </a:outerShdw>
          </a:effectLst>
        </p:spPr>
      </p:pic>
      <p:pic>
        <p:nvPicPr>
          <p:cNvPr id="27654" name="Picture 7"/>
          <p:cNvPicPr>
            <a:picLocks noChangeAspect="1" noChangeArrowheads="1"/>
          </p:cNvPicPr>
          <p:nvPr/>
        </p:nvPicPr>
        <p:blipFill>
          <a:blip r:embed="rId5" cstate="print"/>
          <a:stretch>
            <a:fillRect/>
          </a:stretch>
        </p:blipFill>
        <p:spPr bwMode="auto">
          <a:xfrm rot="16200000">
            <a:off x="4588242" y="2270242"/>
            <a:ext cx="4463000" cy="2971479"/>
          </a:xfrm>
          <a:prstGeom prst="rect">
            <a:avLst/>
          </a:prstGeom>
          <a:ln>
            <a:noFill/>
          </a:ln>
          <a:effectLst>
            <a:outerShdw blurRad="292100" dist="139700" dir="2700000" algn="tl" rotWithShape="0">
              <a:srgbClr val="333333">
                <a:alpha val="65000"/>
              </a:srgbClr>
            </a:outerShdw>
          </a:effectLst>
        </p:spPr>
      </p:pic>
      <p:sp>
        <p:nvSpPr>
          <p:cNvPr id="27655" name="Text Box 9"/>
          <p:cNvSpPr txBox="1">
            <a:spLocks noChangeArrowheads="1"/>
          </p:cNvSpPr>
          <p:nvPr/>
        </p:nvSpPr>
        <p:spPr bwMode="auto">
          <a:xfrm>
            <a:off x="6232366" y="897603"/>
            <a:ext cx="1174750" cy="519113"/>
          </a:xfrm>
          <a:prstGeom prst="rect">
            <a:avLst/>
          </a:prstGeom>
          <a:noFill/>
          <a:ln w="9525">
            <a:noFill/>
            <a:miter lim="800000"/>
            <a:headEnd/>
            <a:tailEnd/>
          </a:ln>
        </p:spPr>
        <p:txBody>
          <a:bodyPr>
            <a:spAutoFit/>
          </a:bodyPr>
          <a:lstStyle/>
          <a:p>
            <a:r>
              <a:rPr lang="en-US" sz="2800" dirty="0">
                <a:solidFill>
                  <a:srgbClr val="800000"/>
                </a:solidFill>
              </a:rPr>
              <a:t>Digital</a:t>
            </a:r>
          </a:p>
        </p:txBody>
      </p:sp>
      <p:sp>
        <p:nvSpPr>
          <p:cNvPr id="9"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55</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8448822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58208"/>
            <a:ext cx="9144000" cy="732392"/>
          </a:xfrm>
          <a:prstGeom prst="rect">
            <a:avLst/>
          </a:prstGeom>
        </p:spPr>
        <p:txBody>
          <a:bodyPr/>
          <a:lstStyle/>
          <a:p>
            <a:pPr algn="ctr" defTabSz="457200" fontAlgn="auto">
              <a:spcAft>
                <a:spcPts val="0"/>
              </a:spcAft>
              <a:defRPr/>
            </a:pPr>
            <a:r>
              <a:rPr lang="en-US" sz="4000" dirty="0" smtClean="0">
                <a:latin typeface="+mj-lt"/>
              </a:rPr>
              <a:t>Differential Pressure </a:t>
            </a:r>
            <a:r>
              <a:rPr lang="en-US" sz="4000" dirty="0">
                <a:latin typeface="+mj-lt"/>
              </a:rPr>
              <a:t>T</a:t>
            </a:r>
            <a:r>
              <a:rPr lang="en-US" sz="4000" dirty="0" err="1" smtClean="0">
                <a:latin typeface="+mj-lt"/>
              </a:rPr>
              <a:t>ransmitter</a:t>
            </a:r>
            <a:endParaRPr lang="en-US" sz="4000" dirty="0">
              <a:latin typeface="+mj-lt"/>
            </a:endParaRPr>
          </a:p>
        </p:txBody>
      </p:sp>
      <p:pic>
        <p:nvPicPr>
          <p:cNvPr id="3" name="Picture 2" descr="differential-pressure-transmitter-digital-output.jpg"/>
          <p:cNvPicPr/>
          <p:nvPr/>
        </p:nvPicPr>
        <p:blipFill>
          <a:blip r:embed="rId2"/>
          <a:stretch>
            <a:fillRect/>
          </a:stretch>
        </p:blipFill>
        <p:spPr>
          <a:xfrm>
            <a:off x="2895600" y="990600"/>
            <a:ext cx="2816352" cy="4681728"/>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56</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7458686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47109"/>
            <a:ext cx="8910473" cy="1100691"/>
          </a:xfrm>
          <a:prstGeom prst="rect">
            <a:avLst/>
          </a:prstGeom>
        </p:spPr>
        <p:txBody>
          <a:bodyPr/>
          <a:lstStyle/>
          <a:p>
            <a:pPr algn="ctr" defTabSz="457200" fontAlgn="auto">
              <a:spcAft>
                <a:spcPts val="0"/>
              </a:spcAft>
              <a:defRPr/>
            </a:pPr>
            <a:r>
              <a:rPr lang="en-US" sz="4000" dirty="0" smtClean="0">
                <a:latin typeface="+mj-lt"/>
              </a:rPr>
              <a:t>Measuring Temperature</a:t>
            </a:r>
            <a:endParaRPr lang="en-US" sz="4000" dirty="0">
              <a:latin typeface="+mj-lt"/>
            </a:endParaRPr>
          </a:p>
        </p:txBody>
      </p:sp>
      <p:pic>
        <p:nvPicPr>
          <p:cNvPr id="3" name="Picture 2" descr="T=C Assemblies art.jpg"/>
          <p:cNvPicPr/>
          <p:nvPr/>
        </p:nvPicPr>
        <p:blipFill>
          <a:blip r:embed="rId3"/>
          <a:stretch>
            <a:fillRect/>
          </a:stretch>
        </p:blipFill>
        <p:spPr>
          <a:xfrm>
            <a:off x="685800" y="1600200"/>
            <a:ext cx="7696200" cy="3429000"/>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57</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7907213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7387" y="423309"/>
            <a:ext cx="9211387" cy="1100691"/>
          </a:xfrm>
          <a:prstGeom prst="rect">
            <a:avLst/>
          </a:prstGeom>
        </p:spPr>
        <p:txBody>
          <a:bodyPr/>
          <a:lstStyle/>
          <a:p>
            <a:pPr algn="ctr" defTabSz="457200" fontAlgn="auto">
              <a:spcAft>
                <a:spcPts val="0"/>
              </a:spcAft>
              <a:defRPr/>
            </a:pPr>
            <a:r>
              <a:rPr lang="en-US" sz="4000" dirty="0" smtClean="0">
                <a:latin typeface="+mj-lt"/>
              </a:rPr>
              <a:t>Level Float Switch</a:t>
            </a:r>
            <a:endParaRPr lang="en-US" sz="4000" dirty="0">
              <a:latin typeface="+mj-lt"/>
            </a:endParaRPr>
          </a:p>
        </p:txBody>
      </p:sp>
      <p:pic>
        <p:nvPicPr>
          <p:cNvPr id="4" name="Picture 3" descr="level_float_switch.jpg"/>
          <p:cNvPicPr/>
          <p:nvPr/>
        </p:nvPicPr>
        <p:blipFill>
          <a:blip r:embed="rId2"/>
          <a:stretch>
            <a:fillRect/>
          </a:stretch>
        </p:blipFill>
        <p:spPr>
          <a:xfrm>
            <a:off x="3168650" y="2400300"/>
            <a:ext cx="5270500" cy="2635250"/>
          </a:xfrm>
          <a:prstGeom prst="rect">
            <a:avLst/>
          </a:prstGeom>
        </p:spPr>
      </p:pic>
      <p:sp>
        <p:nvSpPr>
          <p:cNvPr id="6"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58</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8245372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04800"/>
            <a:ext cx="9149316" cy="1295400"/>
          </a:xfrm>
          <a:prstGeom prst="rect">
            <a:avLst/>
          </a:prstGeom>
        </p:spPr>
        <p:txBody>
          <a:bodyPr/>
          <a:lstStyle/>
          <a:p>
            <a:pPr algn="ctr" defTabSz="457200" fontAlgn="auto">
              <a:spcAft>
                <a:spcPts val="0"/>
              </a:spcAft>
              <a:defRPr/>
            </a:pPr>
            <a:r>
              <a:rPr lang="en-US" sz="4000" dirty="0" smtClean="0">
                <a:latin typeface="+mj-lt"/>
              </a:rPr>
              <a:t>Instruments Used to Measure </a:t>
            </a:r>
            <a:r>
              <a:rPr lang="en-US" sz="4000" dirty="0">
                <a:latin typeface="+mj-lt"/>
              </a:rPr>
              <a:t>P</a:t>
            </a:r>
            <a:r>
              <a:rPr lang="en-US" sz="4000" dirty="0" err="1" smtClean="0">
                <a:latin typeface="+mj-lt"/>
              </a:rPr>
              <a:t>rocess</a:t>
            </a:r>
            <a:r>
              <a:rPr lang="en-US" sz="4000" dirty="0" smtClean="0">
                <a:latin typeface="+mj-lt"/>
              </a:rPr>
              <a:t> </a:t>
            </a:r>
            <a:r>
              <a:rPr lang="en-US" sz="4000" dirty="0">
                <a:latin typeface="+mj-lt"/>
              </a:rPr>
              <a:t>V</a:t>
            </a:r>
            <a:r>
              <a:rPr lang="en-US" sz="4000" dirty="0" err="1" smtClean="0">
                <a:latin typeface="+mj-lt"/>
              </a:rPr>
              <a:t>ariables</a:t>
            </a:r>
            <a:endParaRPr lang="en-US" sz="4000" dirty="0">
              <a:latin typeface="+mj-lt"/>
            </a:endParaRPr>
          </a:p>
        </p:txBody>
      </p:sp>
      <p:graphicFrame>
        <p:nvGraphicFramePr>
          <p:cNvPr id="3" name="D 7"/>
          <p:cNvGraphicFramePr/>
          <p:nvPr>
            <p:extLst>
              <p:ext uri="{D42A27DB-BD31-4B8C-83A1-F6EECF244321}">
                <p14:modId xmlns:p14="http://schemas.microsoft.com/office/powerpoint/2010/main" val="2692839439"/>
              </p:ext>
            </p:extLst>
          </p:nvPr>
        </p:nvGraphicFramePr>
        <p:xfrm>
          <a:off x="685800" y="1905000"/>
          <a:ext cx="7848600"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59</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15228410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265" y="93108"/>
            <a:ext cx="9165265" cy="1583292"/>
          </a:xfrm>
          <a:prstGeom prst="rect">
            <a:avLst/>
          </a:prstGeom>
        </p:spPr>
        <p:txBody>
          <a:bodyPr/>
          <a:lstStyle/>
          <a:p>
            <a:pPr algn="ctr" defTabSz="457200" fontAlgn="auto">
              <a:spcAft>
                <a:spcPts val="0"/>
              </a:spcAft>
              <a:defRPr/>
            </a:pPr>
            <a:r>
              <a:rPr lang="en-US" sz="4000" dirty="0" smtClean="0">
                <a:latin typeface="+mj-lt"/>
              </a:rPr>
              <a:t>Choosing an Instrument to Measure Pressure</a:t>
            </a:r>
            <a:endParaRPr lang="en-US" sz="4000" dirty="0">
              <a:latin typeface="+mj-lt"/>
            </a:endParaRPr>
          </a:p>
        </p:txBody>
      </p:sp>
      <p:graphicFrame>
        <p:nvGraphicFramePr>
          <p:cNvPr id="3" name="D 11"/>
          <p:cNvGraphicFramePr/>
          <p:nvPr>
            <p:extLst>
              <p:ext uri="{D42A27DB-BD31-4B8C-83A1-F6EECF244321}">
                <p14:modId xmlns:p14="http://schemas.microsoft.com/office/powerpoint/2010/main" val="1576364661"/>
              </p:ext>
            </p:extLst>
          </p:nvPr>
        </p:nvGraphicFramePr>
        <p:xfrm>
          <a:off x="1219200" y="1447800"/>
          <a:ext cx="69342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60</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46806791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47109"/>
            <a:ext cx="9144000" cy="1100691"/>
          </a:xfrm>
          <a:prstGeom prst="rect">
            <a:avLst/>
          </a:prstGeom>
        </p:spPr>
        <p:txBody>
          <a:bodyPr/>
          <a:lstStyle/>
          <a:p>
            <a:pPr algn="ctr" defTabSz="457200" fontAlgn="auto">
              <a:spcAft>
                <a:spcPts val="0"/>
              </a:spcAft>
              <a:defRPr/>
            </a:pPr>
            <a:r>
              <a:rPr lang="en-US" sz="4000" dirty="0" smtClean="0">
                <a:latin typeface="+mj-lt"/>
              </a:rPr>
              <a:t>Thermocouple Assembly</a:t>
            </a:r>
            <a:endParaRPr lang="en-US" sz="4000" dirty="0">
              <a:latin typeface="+mj-lt"/>
            </a:endParaRPr>
          </a:p>
        </p:txBody>
      </p:sp>
      <p:pic>
        <p:nvPicPr>
          <p:cNvPr id="3" name="Picture 2" descr="thermocouple_assembly.jpg"/>
          <p:cNvPicPr/>
          <p:nvPr/>
        </p:nvPicPr>
        <p:blipFill>
          <a:blip r:embed="rId2"/>
          <a:stretch>
            <a:fillRect/>
          </a:stretch>
        </p:blipFill>
        <p:spPr>
          <a:xfrm>
            <a:off x="2057400" y="1104234"/>
            <a:ext cx="5410200" cy="4534565"/>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61</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15474959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04800"/>
            <a:ext cx="9144000" cy="1371600"/>
          </a:xfrm>
          <a:prstGeom prst="rect">
            <a:avLst/>
          </a:prstGeom>
        </p:spPr>
        <p:txBody>
          <a:bodyPr/>
          <a:lstStyle/>
          <a:p>
            <a:pPr algn="ctr" defTabSz="457200" fontAlgn="auto">
              <a:spcAft>
                <a:spcPts val="0"/>
              </a:spcAft>
              <a:defRPr/>
            </a:pPr>
            <a:r>
              <a:rPr lang="en-US" sz="4000" dirty="0" smtClean="0">
                <a:latin typeface="+mj-lt"/>
              </a:rPr>
              <a:t>Different </a:t>
            </a:r>
            <a:r>
              <a:rPr lang="en-US" sz="4000" dirty="0">
                <a:latin typeface="+mj-lt"/>
              </a:rPr>
              <a:t>T</a:t>
            </a:r>
            <a:r>
              <a:rPr lang="en-US" sz="4000" dirty="0" err="1" smtClean="0">
                <a:latin typeface="+mj-lt"/>
              </a:rPr>
              <a:t>ypes</a:t>
            </a:r>
            <a:r>
              <a:rPr lang="en-US" sz="4000" dirty="0" smtClean="0">
                <a:latin typeface="+mj-lt"/>
              </a:rPr>
              <a:t> of Flow </a:t>
            </a:r>
            <a:r>
              <a:rPr lang="en-US" sz="4000" dirty="0">
                <a:latin typeface="+mj-lt"/>
              </a:rPr>
              <a:t>M</a:t>
            </a:r>
            <a:r>
              <a:rPr lang="en-US" sz="4000" dirty="0" err="1" smtClean="0">
                <a:latin typeface="+mj-lt"/>
              </a:rPr>
              <a:t>easurement</a:t>
            </a:r>
            <a:r>
              <a:rPr lang="en-US" sz="4000" dirty="0" smtClean="0">
                <a:latin typeface="+mj-lt"/>
              </a:rPr>
              <a:t> </a:t>
            </a:r>
            <a:r>
              <a:rPr lang="en-US" sz="4000" dirty="0">
                <a:latin typeface="+mj-lt"/>
              </a:rPr>
              <a:t>I</a:t>
            </a:r>
            <a:r>
              <a:rPr lang="en-US" sz="4000" dirty="0" err="1" smtClean="0">
                <a:latin typeface="+mj-lt"/>
              </a:rPr>
              <a:t>nstrumentation</a:t>
            </a:r>
            <a:endParaRPr lang="en-US" sz="4000" dirty="0">
              <a:latin typeface="+mj-lt"/>
            </a:endParaRPr>
          </a:p>
        </p:txBody>
      </p:sp>
      <p:pic>
        <p:nvPicPr>
          <p:cNvPr id="3" name="Picture 2"/>
          <p:cNvPicPr>
            <a:picLocks noChangeAspect="1" noChangeArrowheads="1"/>
          </p:cNvPicPr>
          <p:nvPr>
            <p:extLst>
              <p:ext uri="{D42A27DB-BD31-4B8C-83A1-F6EECF244321}">
                <p14:modId xmlns:p14="http://schemas.microsoft.com/office/powerpoint/2010/main" val="4258633984"/>
              </p:ext>
            </p:extLst>
          </p:nvPr>
        </p:nvPicPr>
        <p:blipFill rotWithShape="1">
          <a:blip r:embed="rId2" cstate="print">
            <a:extLst>
              <a:ext uri="{28A0092B-C50C-407E-A947-70E740481C1C}">
                <a14:useLocalDpi xmlns:a14="http://schemas.microsoft.com/office/drawing/2010/main" val="0"/>
              </a:ext>
            </a:extLst>
          </a:blip>
          <a:srcRect b="11999"/>
          <a:stretch/>
        </p:blipFill>
        <p:spPr bwMode="auto">
          <a:xfrm>
            <a:off x="457200" y="1463040"/>
            <a:ext cx="8229600" cy="40233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62</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41914894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353" y="270909"/>
            <a:ext cx="9115647" cy="1100691"/>
          </a:xfrm>
          <a:prstGeom prst="rect">
            <a:avLst/>
          </a:prstGeom>
        </p:spPr>
        <p:txBody>
          <a:bodyPr/>
          <a:lstStyle/>
          <a:p>
            <a:pPr algn="ctr" defTabSz="457200" fontAlgn="auto">
              <a:spcAft>
                <a:spcPts val="0"/>
              </a:spcAft>
              <a:defRPr/>
            </a:pPr>
            <a:r>
              <a:rPr lang="en-US" sz="4000" dirty="0" smtClean="0">
                <a:latin typeface="+mj-lt"/>
              </a:rPr>
              <a:t>Functionality of Floats Versus </a:t>
            </a:r>
            <a:r>
              <a:rPr lang="en-US" sz="4000" dirty="0">
                <a:latin typeface="+mj-lt"/>
              </a:rPr>
              <a:t>D</a:t>
            </a:r>
            <a:r>
              <a:rPr lang="en-US" sz="4000" dirty="0" err="1" smtClean="0">
                <a:latin typeface="+mj-lt"/>
              </a:rPr>
              <a:t>ifferential</a:t>
            </a:r>
            <a:r>
              <a:rPr lang="en-US" sz="4000" dirty="0" smtClean="0">
                <a:latin typeface="+mj-lt"/>
              </a:rPr>
              <a:t> Pressure </a:t>
            </a:r>
            <a:r>
              <a:rPr lang="en-US" sz="4000" dirty="0">
                <a:latin typeface="+mj-lt"/>
              </a:rPr>
              <a:t>T</a:t>
            </a:r>
            <a:r>
              <a:rPr lang="en-US" sz="4000" dirty="0" err="1" smtClean="0">
                <a:latin typeface="+mj-lt"/>
              </a:rPr>
              <a:t>ransmitters</a:t>
            </a:r>
            <a:endParaRPr lang="en-US" sz="4000" dirty="0">
              <a:latin typeface="+mj-lt"/>
            </a:endParaRPr>
          </a:p>
        </p:txBody>
      </p:sp>
      <p:pic>
        <p:nvPicPr>
          <p:cNvPr id="3" name="Picture 2"/>
          <p:cNvPicPr>
            <a:picLocks noChangeAspect="1" noChangeArrowheads="1"/>
          </p:cNvPicPr>
          <p:nvPr>
            <p:extLst>
              <p:ext uri="{D42A27DB-BD31-4B8C-83A1-F6EECF244321}">
                <p14:modId xmlns:p14="http://schemas.microsoft.com/office/powerpoint/2010/main" val="3162272809"/>
              </p:ext>
            </p:extLst>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574800"/>
            <a:ext cx="7924800" cy="406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63</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5834849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4935" y="270909"/>
            <a:ext cx="9165265" cy="1100691"/>
          </a:xfrm>
          <a:prstGeom prst="rect">
            <a:avLst/>
          </a:prstGeom>
        </p:spPr>
        <p:txBody>
          <a:bodyPr/>
          <a:lstStyle/>
          <a:p>
            <a:pPr algn="ctr" defTabSz="457200" fontAlgn="auto">
              <a:spcAft>
                <a:spcPts val="0"/>
              </a:spcAft>
              <a:defRPr/>
            </a:pPr>
            <a:r>
              <a:rPr lang="en-US" sz="4000" dirty="0" smtClean="0">
                <a:latin typeface="+mj-lt"/>
              </a:rPr>
              <a:t>Open </a:t>
            </a:r>
            <a:r>
              <a:rPr lang="en-US" sz="4000" dirty="0">
                <a:latin typeface="+mj-lt"/>
              </a:rPr>
              <a:t>L</a:t>
            </a:r>
            <a:r>
              <a:rPr lang="en-US" sz="4000" dirty="0" err="1" smtClean="0">
                <a:latin typeface="+mj-lt"/>
              </a:rPr>
              <a:t>oop</a:t>
            </a:r>
            <a:r>
              <a:rPr lang="en-US" sz="4000" dirty="0" smtClean="0">
                <a:latin typeface="+mj-lt"/>
              </a:rPr>
              <a:t> </a:t>
            </a:r>
            <a:r>
              <a:rPr lang="en-US" sz="4000" dirty="0">
                <a:latin typeface="+mj-lt"/>
              </a:rPr>
              <a:t>S</a:t>
            </a:r>
            <a:r>
              <a:rPr lang="en-US" sz="4000" dirty="0" err="1" smtClean="0">
                <a:latin typeface="+mj-lt"/>
              </a:rPr>
              <a:t>ystem</a:t>
            </a:r>
            <a:r>
              <a:rPr lang="en-US" sz="4000" dirty="0" smtClean="0">
                <a:latin typeface="+mj-lt"/>
              </a:rPr>
              <a:t> versus Closed </a:t>
            </a:r>
            <a:r>
              <a:rPr lang="en-US" sz="4000" dirty="0">
                <a:latin typeface="+mj-lt"/>
              </a:rPr>
              <a:t>L</a:t>
            </a:r>
            <a:r>
              <a:rPr lang="en-US" sz="4000" dirty="0" err="1" smtClean="0">
                <a:latin typeface="+mj-lt"/>
              </a:rPr>
              <a:t>oop</a:t>
            </a:r>
            <a:r>
              <a:rPr lang="en-US" sz="4000" dirty="0" smtClean="0">
                <a:latin typeface="+mj-lt"/>
              </a:rPr>
              <a:t> System</a:t>
            </a:r>
            <a:endParaRPr lang="en-US" sz="4000" dirty="0">
              <a:latin typeface="+mj-lt"/>
            </a:endParaRPr>
          </a:p>
        </p:txBody>
      </p:sp>
      <p:graphicFrame>
        <p:nvGraphicFramePr>
          <p:cNvPr id="3" name="D 6"/>
          <p:cNvGraphicFramePr/>
          <p:nvPr>
            <p:extLst>
              <p:ext uri="{D42A27DB-BD31-4B8C-83A1-F6EECF244321}">
                <p14:modId xmlns:p14="http://schemas.microsoft.com/office/powerpoint/2010/main" val="1958199238"/>
              </p:ext>
            </p:extLst>
          </p:nvPr>
        </p:nvGraphicFramePr>
        <p:xfrm>
          <a:off x="1524000" y="1219200"/>
          <a:ext cx="5270500" cy="2119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 6"/>
          <p:cNvGraphicFramePr/>
          <p:nvPr>
            <p:extLst>
              <p:ext uri="{D42A27DB-BD31-4B8C-83A1-F6EECF244321}">
                <p14:modId xmlns:p14="http://schemas.microsoft.com/office/powerpoint/2010/main" val="3962510285"/>
              </p:ext>
            </p:extLst>
          </p:nvPr>
        </p:nvGraphicFramePr>
        <p:xfrm>
          <a:off x="1676400" y="3505200"/>
          <a:ext cx="5270500" cy="25937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64</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4152260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265" y="228600"/>
            <a:ext cx="9122735" cy="1100691"/>
          </a:xfrm>
          <a:prstGeom prst="rect">
            <a:avLst/>
          </a:prstGeom>
        </p:spPr>
        <p:txBody>
          <a:bodyPr/>
          <a:lstStyle/>
          <a:p>
            <a:pPr algn="ctr" defTabSz="457200" fontAlgn="auto">
              <a:spcAft>
                <a:spcPts val="0"/>
              </a:spcAft>
              <a:defRPr/>
            </a:pPr>
            <a:r>
              <a:rPr lang="en-US" sz="4000" dirty="0" smtClean="0">
                <a:latin typeface="+mj-lt"/>
              </a:rPr>
              <a:t>Controlling Instruments</a:t>
            </a:r>
            <a:endParaRPr lang="en-US" sz="4000" dirty="0">
              <a:latin typeface="+mj-lt"/>
            </a:endParaRPr>
          </a:p>
        </p:txBody>
      </p:sp>
      <p:pic>
        <p:nvPicPr>
          <p:cNvPr id="3" name="Picture 2"/>
          <p:cNvPicPr>
            <a:picLocks noChangeAspect="1" noChangeArrowheads="1"/>
          </p:cNvPicPr>
          <p:nvPr>
            <p:extLst>
              <p:ext uri="{D42A27DB-BD31-4B8C-83A1-F6EECF244321}">
                <p14:modId xmlns:p14="http://schemas.microsoft.com/office/powerpoint/2010/main" val="752175006"/>
              </p:ext>
            </p:extLst>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889706"/>
            <a:ext cx="7162800" cy="52062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65</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9138561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499509"/>
            <a:ext cx="9018181" cy="1100691"/>
          </a:xfrm>
          <a:prstGeom prst="rect">
            <a:avLst/>
          </a:prstGeom>
        </p:spPr>
        <p:txBody>
          <a:bodyPr/>
          <a:lstStyle/>
          <a:p>
            <a:pPr algn="ctr" defTabSz="457200" fontAlgn="auto">
              <a:spcAft>
                <a:spcPts val="0"/>
              </a:spcAft>
              <a:defRPr/>
            </a:pPr>
            <a:r>
              <a:rPr lang="en-US" sz="4000" dirty="0" smtClean="0">
                <a:latin typeface="+mj-lt"/>
              </a:rPr>
              <a:t>HART Protocol</a:t>
            </a:r>
            <a:endParaRPr lang="en-US" sz="4000" dirty="0">
              <a:latin typeface="+mj-lt"/>
            </a:endParaRPr>
          </a:p>
        </p:txBody>
      </p:sp>
      <p:pic>
        <p:nvPicPr>
          <p:cNvPr id="3" name="Picture 2" descr="HART2_Two Communication Channels.jpg"/>
          <p:cNvPicPr/>
          <p:nvPr/>
        </p:nvPicPr>
        <p:blipFill>
          <a:blip r:embed="rId3"/>
          <a:stretch>
            <a:fillRect/>
          </a:stretch>
        </p:blipFill>
        <p:spPr>
          <a:xfrm>
            <a:off x="990600" y="1295400"/>
            <a:ext cx="7543800" cy="3733800"/>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66</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7037999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544" y="19493"/>
            <a:ext cx="9216656" cy="1100691"/>
          </a:xfrm>
          <a:prstGeom prst="rect">
            <a:avLst/>
          </a:prstGeom>
        </p:spPr>
        <p:txBody>
          <a:bodyPr/>
          <a:lstStyle/>
          <a:p>
            <a:pPr algn="ctr" defTabSz="457200" fontAlgn="auto">
              <a:spcAft>
                <a:spcPts val="0"/>
              </a:spcAft>
              <a:defRPr/>
            </a:pPr>
            <a:r>
              <a:rPr lang="en-US" sz="4000" dirty="0" smtClean="0">
                <a:solidFill>
                  <a:srgbClr val="000000"/>
                </a:solidFill>
                <a:latin typeface="+mj-lt"/>
              </a:rPr>
              <a:t>How HART Works: </a:t>
            </a:r>
            <a:br>
              <a:rPr lang="en-US" sz="4000" dirty="0" smtClean="0">
                <a:solidFill>
                  <a:srgbClr val="000000"/>
                </a:solidFill>
                <a:latin typeface="+mj-lt"/>
              </a:rPr>
            </a:br>
            <a:r>
              <a:rPr lang="en-US" sz="4000" dirty="0" smtClean="0">
                <a:solidFill>
                  <a:srgbClr val="000000"/>
                </a:solidFill>
                <a:latin typeface="+mj-lt"/>
              </a:rPr>
              <a:t>Digital over Analog</a:t>
            </a:r>
            <a:endParaRPr lang="en-US" sz="4000" dirty="0">
              <a:solidFill>
                <a:srgbClr val="000000"/>
              </a:solidFill>
              <a:latin typeface="+mj-lt"/>
            </a:endParaRPr>
          </a:p>
        </p:txBody>
      </p:sp>
      <p:pic>
        <p:nvPicPr>
          <p:cNvPr id="3" name="Picture 2" descr="How_HART_works.jpg"/>
          <p:cNvPicPr/>
          <p:nvPr/>
        </p:nvPicPr>
        <p:blipFill>
          <a:blip r:embed="rId2"/>
          <a:stretch>
            <a:fillRect/>
          </a:stretch>
        </p:blipFill>
        <p:spPr>
          <a:xfrm>
            <a:off x="1295400" y="1524000"/>
            <a:ext cx="6553200" cy="4114800"/>
          </a:xfrm>
          <a:prstGeom prst="rect">
            <a:avLst/>
          </a:prstGeom>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67</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4309788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423309"/>
            <a:ext cx="8991600" cy="1100691"/>
          </a:xfrm>
          <a:prstGeom prst="rect">
            <a:avLst/>
          </a:prstGeom>
        </p:spPr>
        <p:txBody>
          <a:bodyPr/>
          <a:lstStyle/>
          <a:p>
            <a:pPr algn="ctr" defTabSz="457200" fontAlgn="auto">
              <a:spcAft>
                <a:spcPts val="0"/>
              </a:spcAft>
              <a:defRPr/>
            </a:pPr>
            <a:r>
              <a:rPr lang="en-US" sz="4000" dirty="0" smtClean="0">
                <a:latin typeface="+mj-lt"/>
              </a:rPr>
              <a:t>Engineering Tolerances</a:t>
            </a:r>
            <a:endParaRPr lang="en-US" sz="4000" dirty="0">
              <a:latin typeface="+mj-lt"/>
            </a:endParaRPr>
          </a:p>
        </p:txBody>
      </p:sp>
      <p:graphicFrame>
        <p:nvGraphicFramePr>
          <p:cNvPr id="3" name="D 20"/>
          <p:cNvGraphicFramePr/>
          <p:nvPr>
            <p:extLst>
              <p:ext uri="{D42A27DB-BD31-4B8C-83A1-F6EECF244321}">
                <p14:modId xmlns:p14="http://schemas.microsoft.com/office/powerpoint/2010/main" val="3379805485"/>
              </p:ext>
            </p:extLst>
          </p:nvPr>
        </p:nvGraphicFramePr>
        <p:xfrm>
          <a:off x="1828800" y="1524000"/>
          <a:ext cx="5835650" cy="34295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68</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62325618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423309"/>
            <a:ext cx="8915400" cy="1100691"/>
          </a:xfrm>
          <a:prstGeom prst="rect">
            <a:avLst/>
          </a:prstGeom>
        </p:spPr>
        <p:txBody>
          <a:bodyPr/>
          <a:lstStyle/>
          <a:p>
            <a:pPr algn="ctr" defTabSz="457200" fontAlgn="auto">
              <a:spcAft>
                <a:spcPts val="0"/>
              </a:spcAft>
              <a:defRPr/>
            </a:pPr>
            <a:r>
              <a:rPr lang="en-US" sz="4000" dirty="0" smtClean="0">
                <a:latin typeface="+mj-lt"/>
              </a:rPr>
              <a:t>Status of First Production </a:t>
            </a:r>
            <a:r>
              <a:rPr lang="en-US" sz="4000" dirty="0">
                <a:latin typeface="+mj-lt"/>
              </a:rPr>
              <a:t>R</a:t>
            </a:r>
            <a:r>
              <a:rPr lang="en-US" sz="4000" dirty="0" smtClean="0">
                <a:latin typeface="+mj-lt"/>
              </a:rPr>
              <a:t>un</a:t>
            </a:r>
            <a:endParaRPr lang="en-US" sz="4000" dirty="0">
              <a:latin typeface="+mj-lt"/>
            </a:endParaRPr>
          </a:p>
        </p:txBody>
      </p:sp>
      <p:graphicFrame>
        <p:nvGraphicFramePr>
          <p:cNvPr id="3" name="D 19"/>
          <p:cNvGraphicFramePr/>
          <p:nvPr>
            <p:extLst>
              <p:ext uri="{D42A27DB-BD31-4B8C-83A1-F6EECF244321}">
                <p14:modId xmlns:p14="http://schemas.microsoft.com/office/powerpoint/2010/main" val="3402906791"/>
              </p:ext>
            </p:extLst>
          </p:nvPr>
        </p:nvGraphicFramePr>
        <p:xfrm>
          <a:off x="1676400" y="1447800"/>
          <a:ext cx="6027400" cy="3726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69</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7668092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70909"/>
            <a:ext cx="9144000" cy="1100691"/>
          </a:xfrm>
          <a:prstGeom prst="rect">
            <a:avLst/>
          </a:prstGeom>
        </p:spPr>
        <p:txBody>
          <a:bodyPr/>
          <a:lstStyle/>
          <a:p>
            <a:pPr algn="ctr" defTabSz="457200" fontAlgn="auto">
              <a:spcAft>
                <a:spcPts val="0"/>
              </a:spcAft>
              <a:defRPr/>
            </a:pPr>
            <a:r>
              <a:rPr lang="en-US" sz="4000" dirty="0" smtClean="0">
                <a:latin typeface="+mj-lt"/>
              </a:rPr>
              <a:t>Instrument Calibration</a:t>
            </a:r>
            <a:endParaRPr lang="en-US" sz="4000" dirty="0">
              <a:latin typeface="+mj-lt"/>
            </a:endParaRPr>
          </a:p>
        </p:txBody>
      </p:sp>
      <p:pic>
        <p:nvPicPr>
          <p:cNvPr id="3" name="Picture 2" descr="temperature_controller_calibration.jpg"/>
          <p:cNvPicPr/>
          <p:nvPr/>
        </p:nvPicPr>
        <p:blipFill>
          <a:blip r:embed="rId2"/>
          <a:stretch>
            <a:fillRect/>
          </a:stretch>
        </p:blipFill>
        <p:spPr>
          <a:xfrm>
            <a:off x="2438400" y="1371600"/>
            <a:ext cx="4381500" cy="4279900"/>
          </a:xfrm>
          <a:prstGeom prst="rect">
            <a:avLst/>
          </a:prstGeom>
          <a:effectLst>
            <a:outerShdw blurRad="95250" dist="152400" dir="2700000" algn="tl" rotWithShape="0">
              <a:schemeClr val="tx1">
                <a:alpha val="91000"/>
              </a:schemeClr>
            </a:outerShdw>
          </a:effectLst>
        </p:spPr>
      </p:pic>
      <p:sp>
        <p:nvSpPr>
          <p:cNvPr id="5"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70</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9074815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8353" y="347109"/>
            <a:ext cx="9115647" cy="1100691"/>
          </a:xfrm>
          <a:prstGeom prst="rect">
            <a:avLst/>
          </a:prstGeom>
        </p:spPr>
        <p:txBody>
          <a:bodyPr/>
          <a:lstStyle/>
          <a:p>
            <a:pPr algn="ctr" defTabSz="457200" fontAlgn="auto">
              <a:spcAft>
                <a:spcPts val="0"/>
              </a:spcAft>
              <a:defRPr/>
            </a:pPr>
            <a:r>
              <a:rPr lang="en-US" sz="4000" dirty="0" smtClean="0">
                <a:latin typeface="+mj-lt"/>
              </a:rPr>
              <a:t>Specifications</a:t>
            </a:r>
            <a:endParaRPr lang="en-US" sz="4000" dirty="0">
              <a:latin typeface="+mj-lt"/>
            </a:endParaRPr>
          </a:p>
        </p:txBody>
      </p:sp>
      <p:sp>
        <p:nvSpPr>
          <p:cNvPr id="4" name="Rectangle 3"/>
          <p:cNvSpPr/>
          <p:nvPr/>
        </p:nvSpPr>
        <p:spPr>
          <a:xfrm>
            <a:off x="228600" y="1332674"/>
            <a:ext cx="8534400" cy="4077526"/>
          </a:xfrm>
          <a:prstGeom prst="rect">
            <a:avLst/>
          </a:prstGeom>
        </p:spPr>
        <p:txBody>
          <a:bodyPr wrap="square">
            <a:spAutoFit/>
          </a:bodyPr>
          <a:lstStyle/>
          <a:p>
            <a:pPr marL="342900" indent="-342900" defTabSz="457200" fontAlgn="auto">
              <a:lnSpc>
                <a:spcPct val="107000"/>
              </a:lnSpc>
              <a:spcBef>
                <a:spcPts val="1800"/>
              </a:spcBef>
              <a:spcAft>
                <a:spcPts val="0"/>
              </a:spcAft>
              <a:buFont typeface="Arial" panose="020B0604020202020204" pitchFamily="34" charset="0"/>
              <a:buChar char="•"/>
            </a:pPr>
            <a:r>
              <a:rPr lang="en-US" sz="2800" dirty="0">
                <a:solidFill>
                  <a:prstClr val="black"/>
                </a:solidFill>
                <a:latin typeface="Calibri"/>
                <a:ea typeface="Times New Roman" panose="02020603050405020304" pitchFamily="18" charset="0"/>
                <a:cs typeface="Times New Roman" panose="02020603050405020304" pitchFamily="18" charset="0"/>
              </a:rPr>
              <a:t>Validation gives an assurance that products meet the needs of customers and any other stakeholders that have been </a:t>
            </a:r>
            <a:r>
              <a:rPr lang="en-US" sz="2800" dirty="0" smtClean="0">
                <a:solidFill>
                  <a:prstClr val="black"/>
                </a:solidFill>
                <a:latin typeface="Calibri"/>
                <a:ea typeface="Times New Roman" panose="02020603050405020304" pitchFamily="18" charset="0"/>
                <a:cs typeface="Times New Roman" panose="02020603050405020304" pitchFamily="18" charset="0"/>
              </a:rPr>
              <a:t>identified</a:t>
            </a:r>
            <a:endParaRPr lang="en-US" sz="2800" dirty="0">
              <a:solidFill>
                <a:prstClr val="black"/>
              </a:solidFill>
              <a:latin typeface="Calibri"/>
              <a:ea typeface="Times New Roman" panose="02020603050405020304" pitchFamily="18" charset="0"/>
              <a:cs typeface="Times New Roman" panose="02020603050405020304" pitchFamily="18" charset="0"/>
            </a:endParaRPr>
          </a:p>
          <a:p>
            <a:pPr marL="342900" indent="-342900" defTabSz="457200" fontAlgn="auto">
              <a:lnSpc>
                <a:spcPct val="107000"/>
              </a:lnSpc>
              <a:spcBef>
                <a:spcPts val="1800"/>
              </a:spcBef>
              <a:spcAft>
                <a:spcPts val="0"/>
              </a:spcAft>
              <a:buFont typeface="Arial" panose="020B0604020202020204" pitchFamily="34" charset="0"/>
              <a:buChar char="•"/>
            </a:pPr>
            <a:r>
              <a:rPr lang="en-US" sz="2800" dirty="0">
                <a:solidFill>
                  <a:prstClr val="black"/>
                </a:solidFill>
                <a:latin typeface="Calibri"/>
                <a:ea typeface="Times New Roman" panose="02020603050405020304" pitchFamily="18" charset="0"/>
                <a:cs typeface="Times New Roman" panose="02020603050405020304" pitchFamily="18" charset="0"/>
              </a:rPr>
              <a:t>Verification is a formal evaluation that decides whether it meets the standards and specifications </a:t>
            </a:r>
            <a:r>
              <a:rPr lang="en-US" sz="2800" dirty="0" smtClean="0">
                <a:solidFill>
                  <a:prstClr val="black"/>
                </a:solidFill>
                <a:latin typeface="Calibri"/>
                <a:ea typeface="Times New Roman" panose="02020603050405020304" pitchFamily="18" charset="0"/>
                <a:cs typeface="Times New Roman" panose="02020603050405020304" pitchFamily="18" charset="0"/>
              </a:rPr>
              <a:t>required</a:t>
            </a:r>
          </a:p>
          <a:p>
            <a:pPr marL="342900" indent="-342900" defTabSz="457200" fontAlgn="auto">
              <a:lnSpc>
                <a:spcPct val="107000"/>
              </a:lnSpc>
              <a:spcBef>
                <a:spcPts val="1800"/>
              </a:spcBef>
              <a:spcAft>
                <a:spcPts val="0"/>
              </a:spcAft>
              <a:buFont typeface="Arial" panose="020B0604020202020204" pitchFamily="34" charset="0"/>
              <a:buChar char="•"/>
            </a:pPr>
            <a:r>
              <a:rPr lang="en-US" sz="2800" dirty="0" smtClean="0">
                <a:solidFill>
                  <a:prstClr val="black"/>
                </a:solidFill>
                <a:latin typeface="Calibri"/>
                <a:ea typeface="Times New Roman" panose="02020603050405020304" pitchFamily="18" charset="0"/>
                <a:cs typeface="Times New Roman" panose="02020603050405020304" pitchFamily="18" charset="0"/>
              </a:rPr>
              <a:t>Frequently responsibility of operator to confirm gauges are current in calibration prior to using</a:t>
            </a:r>
            <a:endParaRPr lang="en-US" sz="2800" dirty="0">
              <a:solidFill>
                <a:prstClr val="black"/>
              </a:solidFill>
              <a:latin typeface="Calibri"/>
              <a:ea typeface="Times New Roman" panose="02020603050405020304" pitchFamily="18" charset="0"/>
              <a:cs typeface="Times New Roman" panose="02020603050405020304" pitchFamily="18" charset="0"/>
            </a:endParaRPr>
          </a:p>
          <a:p>
            <a:pPr defTabSz="457200" fontAlgn="auto">
              <a:lnSpc>
                <a:spcPct val="107000"/>
              </a:lnSpc>
              <a:spcBef>
                <a:spcPts val="0"/>
              </a:spcBef>
              <a:spcAft>
                <a:spcPts val="0"/>
              </a:spcAft>
            </a:pP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71</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257141514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ctrTitle"/>
          </p:nvPr>
        </p:nvSpPr>
        <p:spPr>
          <a:xfrm>
            <a:off x="987425" y="1349375"/>
            <a:ext cx="7546975" cy="3438525"/>
          </a:xfrm>
        </p:spPr>
        <p:txBody>
          <a:bodyPr>
            <a:normAutofit/>
          </a:bodyPr>
          <a:lstStyle/>
          <a:p>
            <a:r>
              <a:rPr lang="en-US" altLang="en-US" sz="6000" smtClean="0"/>
              <a:t>Overview of Instrument Maintenance and Repair</a:t>
            </a:r>
          </a:p>
        </p:txBody>
      </p:sp>
      <p:sp>
        <p:nvSpPr>
          <p:cNvPr id="4"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72</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315425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152400"/>
            <a:ext cx="9144000" cy="1143000"/>
          </a:xfrm>
        </p:spPr>
        <p:txBody>
          <a:bodyPr>
            <a:normAutofit/>
          </a:bodyPr>
          <a:lstStyle/>
          <a:p>
            <a:r>
              <a:rPr lang="en-US" altLang="en-US" dirty="0" smtClean="0"/>
              <a:t>Instrument Inspection</a:t>
            </a:r>
            <a:endParaRPr lang="en-US" altLang="en-US" sz="1000" dirty="0" smtClean="0"/>
          </a:p>
        </p:txBody>
      </p:sp>
      <p:sp>
        <p:nvSpPr>
          <p:cNvPr id="98307" name="Rectangle 3"/>
          <p:cNvSpPr>
            <a:spLocks noGrp="1" noChangeArrowheads="1"/>
          </p:cNvSpPr>
          <p:nvPr>
            <p:ph idx="1"/>
          </p:nvPr>
        </p:nvSpPr>
        <p:spPr/>
        <p:txBody>
          <a:bodyPr/>
          <a:lstStyle/>
          <a:p>
            <a:pPr marL="0" indent="0">
              <a:buNone/>
            </a:pPr>
            <a:r>
              <a:rPr lang="en-US" altLang="en-US" dirty="0" smtClean="0"/>
              <a:t>Inspections lead to one of the following outcomes:</a:t>
            </a:r>
          </a:p>
          <a:p>
            <a:pPr lvl="1"/>
            <a:r>
              <a:rPr lang="en-US" altLang="en-US" dirty="0" smtClean="0"/>
              <a:t>No Action</a:t>
            </a:r>
          </a:p>
          <a:p>
            <a:pPr lvl="1"/>
            <a:r>
              <a:rPr lang="en-US" altLang="en-US" dirty="0" smtClean="0"/>
              <a:t>Adjustment</a:t>
            </a:r>
          </a:p>
          <a:p>
            <a:pPr lvl="1"/>
            <a:r>
              <a:rPr lang="en-US" altLang="en-US" dirty="0" smtClean="0"/>
              <a:t>Repair</a:t>
            </a:r>
          </a:p>
          <a:p>
            <a:pPr lvl="1"/>
            <a:r>
              <a:rPr lang="en-US" altLang="en-US" dirty="0" smtClean="0"/>
              <a:t>Replace</a:t>
            </a:r>
          </a:p>
        </p:txBody>
      </p:sp>
      <p:pic>
        <p:nvPicPr>
          <p:cNvPr id="2" name="Picture 1" descr="IMG_10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2438400"/>
            <a:ext cx="3987800" cy="3148263"/>
          </a:xfrm>
          <a:prstGeom prst="rect">
            <a:avLst/>
          </a:prstGeom>
          <a:effectLst>
            <a:outerShdw blurRad="95250" dist="177800" dir="2700000" algn="tl" rotWithShape="0">
              <a:srgbClr val="000000"/>
            </a:outerShdw>
          </a:effectLst>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73</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173187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1828800" y="228600"/>
            <a:ext cx="5105400" cy="1143000"/>
          </a:xfrm>
        </p:spPr>
        <p:txBody>
          <a:bodyPr>
            <a:normAutofit fontScale="90000"/>
          </a:bodyPr>
          <a:lstStyle/>
          <a:p>
            <a:r>
              <a:rPr lang="en-US" altLang="en-US" dirty="0" smtClean="0"/>
              <a:t>Instrument Inspection</a:t>
            </a:r>
            <a:endParaRPr lang="en-US" altLang="en-US" sz="1000" dirty="0" smtClean="0"/>
          </a:p>
        </p:txBody>
      </p:sp>
      <p:sp>
        <p:nvSpPr>
          <p:cNvPr id="99331" name="Rectangle 3"/>
          <p:cNvSpPr>
            <a:spLocks noGrp="1" noChangeArrowheads="1"/>
          </p:cNvSpPr>
          <p:nvPr>
            <p:ph idx="1"/>
          </p:nvPr>
        </p:nvSpPr>
        <p:spPr>
          <a:xfrm>
            <a:off x="457200" y="1798637"/>
            <a:ext cx="8229600" cy="4525963"/>
          </a:xfrm>
        </p:spPr>
        <p:txBody>
          <a:bodyPr/>
          <a:lstStyle/>
          <a:p>
            <a:pPr marL="0" indent="0">
              <a:buNone/>
            </a:pPr>
            <a:r>
              <a:rPr lang="en-US" altLang="en-US" dirty="0" smtClean="0"/>
              <a:t>Inspections should occur at regular intervals based on:</a:t>
            </a:r>
          </a:p>
          <a:p>
            <a:pPr lvl="1"/>
            <a:r>
              <a:rPr lang="en-US" altLang="en-US" dirty="0" smtClean="0"/>
              <a:t>Intensity of use</a:t>
            </a:r>
          </a:p>
          <a:p>
            <a:pPr lvl="1"/>
            <a:r>
              <a:rPr lang="en-US" altLang="en-US" dirty="0" smtClean="0"/>
              <a:t>Criticality of accurate output to reliable process monitoring</a:t>
            </a: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74</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2375321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5950" y="228600"/>
            <a:ext cx="9159949" cy="1143000"/>
          </a:xfrm>
        </p:spPr>
        <p:txBody>
          <a:bodyPr>
            <a:normAutofit/>
          </a:bodyPr>
          <a:lstStyle/>
          <a:p>
            <a:r>
              <a:rPr lang="en-US" altLang="en-US" dirty="0" smtClean="0"/>
              <a:t>Working in Hazardous Zones</a:t>
            </a:r>
          </a:p>
        </p:txBody>
      </p:sp>
      <p:sp>
        <p:nvSpPr>
          <p:cNvPr id="100355" name="Rectangle 3"/>
          <p:cNvSpPr>
            <a:spLocks noGrp="1" noChangeArrowheads="1"/>
          </p:cNvSpPr>
          <p:nvPr>
            <p:ph idx="1"/>
          </p:nvPr>
        </p:nvSpPr>
        <p:spPr/>
        <p:txBody>
          <a:bodyPr/>
          <a:lstStyle/>
          <a:p>
            <a:r>
              <a:rPr lang="en-US" altLang="en-US" dirty="0" smtClean="0"/>
              <a:t>Instruments in hazardous zones should not be repaired there.</a:t>
            </a:r>
          </a:p>
          <a:p>
            <a:pPr lvl="1"/>
            <a:r>
              <a:rPr lang="en-US" altLang="en-US" i="1" dirty="0" smtClean="0"/>
              <a:t>Confined spaces</a:t>
            </a:r>
          </a:p>
          <a:p>
            <a:pPr lvl="1"/>
            <a:r>
              <a:rPr lang="en-US" altLang="en-US" i="1" dirty="0" smtClean="0"/>
              <a:t>Intrinsically safe zones</a:t>
            </a:r>
          </a:p>
          <a:p>
            <a:pPr lvl="1"/>
            <a:endParaRPr lang="en-US" altLang="en-US" dirty="0" smtClean="0"/>
          </a:p>
          <a:p>
            <a:r>
              <a:rPr lang="en-US" altLang="en-US" dirty="0" smtClean="0"/>
              <a:t>Problem instrument should be moved to a safe zone for repair.</a:t>
            </a:r>
          </a:p>
          <a:p>
            <a:endParaRPr lang="en-US" altLang="en-US" dirty="0" smtClean="0"/>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75</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453858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228600"/>
            <a:ext cx="9144000" cy="1143000"/>
          </a:xfrm>
        </p:spPr>
        <p:txBody>
          <a:bodyPr>
            <a:noAutofit/>
          </a:bodyPr>
          <a:lstStyle/>
          <a:p>
            <a:r>
              <a:rPr lang="en-US" altLang="en-US" sz="4000" dirty="0" smtClean="0"/>
              <a:t>Overview of Instrument Adjustments </a:t>
            </a:r>
          </a:p>
        </p:txBody>
      </p:sp>
      <p:sp>
        <p:nvSpPr>
          <p:cNvPr id="101379" name="Rectangle 3"/>
          <p:cNvSpPr>
            <a:spLocks noGrp="1" noChangeArrowheads="1"/>
          </p:cNvSpPr>
          <p:nvPr>
            <p:ph idx="1"/>
          </p:nvPr>
        </p:nvSpPr>
        <p:spPr>
          <a:xfrm>
            <a:off x="304800" y="1447800"/>
            <a:ext cx="8534400" cy="3429000"/>
          </a:xfrm>
        </p:spPr>
        <p:txBody>
          <a:bodyPr>
            <a:normAutofit/>
          </a:bodyPr>
          <a:lstStyle/>
          <a:p>
            <a:r>
              <a:rPr lang="en-US" altLang="en-US" dirty="0" smtClean="0"/>
              <a:t>Sensor Orientation</a:t>
            </a:r>
          </a:p>
          <a:p>
            <a:r>
              <a:rPr lang="en-US" altLang="en-US" dirty="0" smtClean="0"/>
              <a:t>Configuration Setting</a:t>
            </a:r>
          </a:p>
          <a:p>
            <a:r>
              <a:rPr lang="en-US" altLang="en-US" dirty="0" smtClean="0"/>
              <a:t>Span</a:t>
            </a:r>
          </a:p>
          <a:p>
            <a:r>
              <a:rPr lang="en-US" altLang="en-US" dirty="0" smtClean="0"/>
              <a:t>Sample Rate</a:t>
            </a:r>
          </a:p>
          <a:p>
            <a:r>
              <a:rPr lang="en-US" altLang="en-US" dirty="0" smtClean="0"/>
              <a:t>Noise Filters</a:t>
            </a:r>
          </a:p>
        </p:txBody>
      </p:sp>
      <p:pic>
        <p:nvPicPr>
          <p:cNvPr id="2" name="Picture 1" descr="electrical-calibra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819400"/>
            <a:ext cx="4724400" cy="3149600"/>
          </a:xfrm>
          <a:prstGeom prst="rect">
            <a:avLst/>
          </a:prstGeom>
          <a:effectLst>
            <a:outerShdw blurRad="95250" dist="139700" dir="2700000" algn="tl" rotWithShape="0">
              <a:srgbClr val="000000"/>
            </a:outerShdw>
          </a:effectLst>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76</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4207434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0" y="76200"/>
            <a:ext cx="9144000" cy="1143000"/>
          </a:xfrm>
        </p:spPr>
        <p:txBody>
          <a:bodyPr>
            <a:normAutofit/>
          </a:bodyPr>
          <a:lstStyle/>
          <a:p>
            <a:r>
              <a:rPr lang="en-US" altLang="en-US" sz="4000" dirty="0" smtClean="0"/>
              <a:t>Ideal Accuracy Peak</a:t>
            </a:r>
          </a:p>
        </p:txBody>
      </p:sp>
      <p:graphicFrame>
        <p:nvGraphicFramePr>
          <p:cNvPr id="102403" name="Object 2"/>
          <p:cNvGraphicFramePr>
            <a:graphicFrameLocks noGrp="1" noChangeAspect="1"/>
          </p:cNvGraphicFramePr>
          <p:nvPr>
            <p:ph idx="1"/>
            <p:extLst>
              <p:ext uri="{D42A27DB-BD31-4B8C-83A1-F6EECF244321}">
                <p14:modId xmlns:p14="http://schemas.microsoft.com/office/powerpoint/2010/main" val="2872568477"/>
              </p:ext>
            </p:extLst>
          </p:nvPr>
        </p:nvGraphicFramePr>
        <p:xfrm>
          <a:off x="609600" y="1104900"/>
          <a:ext cx="8272462" cy="4381500"/>
        </p:xfrm>
        <a:graphic>
          <a:graphicData uri="http://schemas.openxmlformats.org/presentationml/2006/ole">
            <mc:AlternateContent xmlns:mc="http://schemas.openxmlformats.org/markup-compatibility/2006">
              <mc:Choice xmlns:v="urn:schemas-microsoft-com:vml" Requires="v">
                <p:oleObj spid="_x0000_s231460" name="Visio" r:id="rId4" imgW="6209995" imgH="3123895" progId="Visio.Drawing.11">
                  <p:embed/>
                </p:oleObj>
              </mc:Choice>
              <mc:Fallback>
                <p:oleObj name="Visio" r:id="rId4" imgW="6209995" imgH="3123895" progId="Visio.Drawing.11">
                  <p:embed/>
                  <p:pic>
                    <p:nvPicPr>
                      <p:cNvPr id="10240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104900"/>
                        <a:ext cx="8272462" cy="4381500"/>
                      </a:xfrm>
                      <a:prstGeom prst="rect">
                        <a:avLst/>
                      </a:prstGeom>
                      <a:noFill/>
                      <a:ln>
                        <a:noFill/>
                      </a:ln>
                      <a:effectLst/>
                      <a:extLst/>
                    </p:spPr>
                  </p:pic>
                </p:oleObj>
              </mc:Fallback>
            </mc:AlternateContent>
          </a:graphicData>
        </a:graphic>
      </p:graphicFrame>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77</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991888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0" y="228600"/>
            <a:ext cx="9144000" cy="1143000"/>
          </a:xfrm>
        </p:spPr>
        <p:txBody>
          <a:bodyPr>
            <a:normAutofit/>
          </a:bodyPr>
          <a:lstStyle/>
          <a:p>
            <a:r>
              <a:rPr lang="en-US" altLang="en-US" sz="4000" dirty="0" smtClean="0"/>
              <a:t>Overview of Instrument Replacement</a:t>
            </a:r>
            <a:r>
              <a:rPr lang="en-US" altLang="en-US" sz="2400" dirty="0" smtClean="0"/>
              <a:t> </a:t>
            </a:r>
          </a:p>
        </p:txBody>
      </p:sp>
      <p:sp>
        <p:nvSpPr>
          <p:cNvPr id="103427" name="Rectangle 3"/>
          <p:cNvSpPr>
            <a:spLocks noGrp="1" noChangeArrowheads="1"/>
          </p:cNvSpPr>
          <p:nvPr>
            <p:ph idx="1"/>
          </p:nvPr>
        </p:nvSpPr>
        <p:spPr>
          <a:xfrm>
            <a:off x="533400" y="2136775"/>
            <a:ext cx="8534400" cy="3273425"/>
          </a:xfrm>
        </p:spPr>
        <p:txBody>
          <a:bodyPr/>
          <a:lstStyle/>
          <a:p>
            <a:r>
              <a:rPr lang="en-US" altLang="en-US" dirty="0" smtClean="0"/>
              <a:t>Remove old failing unit</a:t>
            </a:r>
          </a:p>
          <a:p>
            <a:endParaRPr lang="en-US" altLang="en-US" dirty="0" smtClean="0"/>
          </a:p>
          <a:p>
            <a:r>
              <a:rPr lang="en-US" altLang="en-US" dirty="0" smtClean="0"/>
              <a:t>Install new or refurbished unit</a:t>
            </a:r>
          </a:p>
          <a:p>
            <a:endParaRPr lang="en-US" altLang="en-US" dirty="0" smtClean="0"/>
          </a:p>
          <a:p>
            <a:r>
              <a:rPr lang="en-US" altLang="en-US" dirty="0" smtClean="0"/>
              <a:t>Commission (</a:t>
            </a:r>
            <a:r>
              <a:rPr lang="en-US" altLang="en-US" dirty="0" err="1" smtClean="0"/>
              <a:t>recommission</a:t>
            </a:r>
            <a:r>
              <a:rPr lang="en-US" altLang="en-US" dirty="0" smtClean="0"/>
              <a:t>)</a:t>
            </a: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78</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09321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0" y="381000"/>
            <a:ext cx="9128051" cy="1143000"/>
          </a:xfrm>
        </p:spPr>
        <p:txBody>
          <a:bodyPr>
            <a:noAutofit/>
          </a:bodyPr>
          <a:lstStyle/>
          <a:p>
            <a:r>
              <a:rPr lang="en-US" altLang="en-US" sz="4000" dirty="0" smtClean="0"/>
              <a:t>Instrument Return to Service </a:t>
            </a:r>
          </a:p>
        </p:txBody>
      </p:sp>
      <p:sp>
        <p:nvSpPr>
          <p:cNvPr id="104451" name="Rectangle 3"/>
          <p:cNvSpPr>
            <a:spLocks noGrp="1" noChangeArrowheads="1"/>
          </p:cNvSpPr>
          <p:nvPr>
            <p:ph idx="1"/>
          </p:nvPr>
        </p:nvSpPr>
        <p:spPr>
          <a:xfrm>
            <a:off x="533400" y="1933575"/>
            <a:ext cx="8534400" cy="2638425"/>
          </a:xfrm>
        </p:spPr>
        <p:txBody>
          <a:bodyPr/>
          <a:lstStyle/>
          <a:p>
            <a:r>
              <a:rPr lang="en-US" altLang="en-US" dirty="0" smtClean="0"/>
              <a:t>Verify function </a:t>
            </a:r>
          </a:p>
          <a:p>
            <a:r>
              <a:rPr lang="en-US" altLang="en-US" dirty="0" smtClean="0"/>
              <a:t>Confirm calibration </a:t>
            </a:r>
          </a:p>
          <a:p>
            <a:r>
              <a:rPr lang="en-US" altLang="en-US" dirty="0" smtClean="0"/>
              <a:t>Check trip function </a:t>
            </a:r>
          </a:p>
          <a:p>
            <a:r>
              <a:rPr lang="en-US" altLang="en-US" dirty="0" smtClean="0"/>
              <a:t>Confirm loop communications</a:t>
            </a: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79</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00236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7"/>
          <p:cNvSpPr>
            <a:spLocks noGrp="1" noChangeArrowheads="1"/>
          </p:cNvSpPr>
          <p:nvPr>
            <p:ph type="title"/>
          </p:nvPr>
        </p:nvSpPr>
        <p:spPr>
          <a:xfrm>
            <a:off x="0" y="152400"/>
            <a:ext cx="9067800" cy="1143000"/>
          </a:xfrm>
          <a:noFill/>
        </p:spPr>
        <p:txBody>
          <a:bodyPr/>
          <a:lstStyle/>
          <a:p>
            <a:pPr eaLnBrk="1" hangingPunct="1"/>
            <a:r>
              <a:rPr lang="en-US" altLang="en-US" sz="4000" dirty="0" smtClean="0"/>
              <a:t>Calibration  </a:t>
            </a:r>
            <a:r>
              <a:rPr lang="en-US" altLang="en-US" dirty="0" smtClean="0"/>
              <a:t> </a:t>
            </a:r>
          </a:p>
        </p:txBody>
      </p:sp>
      <p:sp>
        <p:nvSpPr>
          <p:cNvPr id="34820" name="Rectangle 3"/>
          <p:cNvSpPr>
            <a:spLocks noGrp="1" noChangeArrowheads="1"/>
          </p:cNvSpPr>
          <p:nvPr>
            <p:ph idx="1"/>
          </p:nvPr>
        </p:nvSpPr>
        <p:spPr>
          <a:xfrm>
            <a:off x="1295400" y="2376488"/>
            <a:ext cx="6553200" cy="2424112"/>
          </a:xfrm>
        </p:spPr>
        <p:txBody>
          <a:bodyPr/>
          <a:lstStyle/>
          <a:p>
            <a:pPr eaLnBrk="1" hangingPunct="1"/>
            <a:r>
              <a:rPr lang="en-US" altLang="en-US" dirty="0" smtClean="0"/>
              <a:t>Functioning</a:t>
            </a:r>
          </a:p>
          <a:p>
            <a:pPr eaLnBrk="1" hangingPunct="1"/>
            <a:r>
              <a:rPr lang="en-US" altLang="en-US" dirty="0" smtClean="0"/>
              <a:t>Accurate</a:t>
            </a:r>
          </a:p>
          <a:p>
            <a:pPr eaLnBrk="1" hangingPunct="1"/>
            <a:r>
              <a:rPr lang="en-US" altLang="en-US" dirty="0" smtClean="0"/>
              <a:t>Emergency Shut-down (ESD) works</a:t>
            </a:r>
          </a:p>
        </p:txBody>
      </p:sp>
      <p:sp>
        <p:nvSpPr>
          <p:cNvPr id="34821" name="Rectangle 4"/>
          <p:cNvSpPr>
            <a:spLocks noChangeArrowheads="1"/>
          </p:cNvSpPr>
          <p:nvPr/>
        </p:nvSpPr>
        <p:spPr bwMode="auto">
          <a:xfrm>
            <a:off x="166688" y="1447800"/>
            <a:ext cx="8977312"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lvl1pPr algn="l">
              <a:spcBef>
                <a:spcPct val="20000"/>
              </a:spcBef>
              <a:buClr>
                <a:srgbClr val="BB2332"/>
              </a:buClr>
              <a:buChar char="•"/>
              <a:defRPr kumimoji="1" sz="2400">
                <a:solidFill>
                  <a:schemeClr val="tx1"/>
                </a:solidFill>
                <a:latin typeface="Arial Narrow" pitchFamily="34" charset="0"/>
                <a:cs typeface="Arial" charset="0"/>
              </a:defRPr>
            </a:lvl1pPr>
            <a:lvl2pPr marL="742950" indent="-285750" algn="l">
              <a:spcBef>
                <a:spcPct val="20000"/>
              </a:spcBef>
              <a:buClr>
                <a:srgbClr val="BB2332"/>
              </a:buClr>
              <a:buChar char="–"/>
              <a:defRPr kumimoji="1" sz="2000">
                <a:solidFill>
                  <a:schemeClr val="tx1"/>
                </a:solidFill>
                <a:latin typeface="Arial Narrow" pitchFamily="34" charset="0"/>
                <a:cs typeface="Arial" charset="0"/>
              </a:defRPr>
            </a:lvl2pPr>
            <a:lvl3pPr marL="1143000" indent="-228600" algn="l">
              <a:spcBef>
                <a:spcPct val="20000"/>
              </a:spcBef>
              <a:buClr>
                <a:schemeClr val="accent1"/>
              </a:buClr>
              <a:buChar char="•"/>
              <a:defRPr kumimoji="1" sz="2000">
                <a:solidFill>
                  <a:schemeClr val="tx1"/>
                </a:solidFill>
                <a:latin typeface="Arial Narrow" pitchFamily="34" charset="0"/>
                <a:cs typeface="Arial" charset="0"/>
              </a:defRPr>
            </a:lvl3pPr>
            <a:lvl4pPr marL="1600200" indent="-228600" algn="l">
              <a:spcBef>
                <a:spcPct val="20000"/>
              </a:spcBef>
              <a:buClr>
                <a:schemeClr val="accent1"/>
              </a:buClr>
              <a:buChar char="–"/>
              <a:defRPr kumimoji="1">
                <a:solidFill>
                  <a:schemeClr val="tx1"/>
                </a:solidFill>
                <a:latin typeface="Arial Narrow" pitchFamily="34" charset="0"/>
                <a:cs typeface="Arial" charset="0"/>
              </a:defRPr>
            </a:lvl4pPr>
            <a:lvl5pPr marL="2057400" indent="-228600" algn="l">
              <a:spcBef>
                <a:spcPct val="20000"/>
              </a:spcBef>
              <a:buClr>
                <a:schemeClr val="accent1"/>
              </a:buClr>
              <a:buChar char="•"/>
              <a:defRPr kumimoji="1">
                <a:solidFill>
                  <a:schemeClr val="tx1"/>
                </a:solidFill>
                <a:latin typeface="Arial Narrow" pitchFamily="34" charset="0"/>
                <a:cs typeface="Arial" charset="0"/>
              </a:defRPr>
            </a:lvl5pPr>
            <a:lvl6pPr marL="25146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6pPr>
            <a:lvl7pPr marL="29718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7pPr>
            <a:lvl8pPr marL="34290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8pPr>
            <a:lvl9pPr marL="38862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9pPr>
          </a:lstStyle>
          <a:p>
            <a:pPr>
              <a:buFontTx/>
              <a:buNone/>
            </a:pPr>
            <a:r>
              <a:rPr lang="en-US" altLang="en-US" sz="2800" dirty="0">
                <a:solidFill>
                  <a:srgbClr val="000000"/>
                </a:solidFill>
                <a:latin typeface="+mn-lt"/>
                <a:cs typeface="Arial Unicode MS" pitchFamily="34" charset="-128"/>
              </a:rPr>
              <a:t>Calibration - Instruments that measure PV (process variables) need to be checked to </a:t>
            </a:r>
            <a:r>
              <a:rPr lang="en-US" altLang="en-US" sz="2800" dirty="0" smtClean="0">
                <a:solidFill>
                  <a:srgbClr val="000000"/>
                </a:solidFill>
                <a:latin typeface="+mn-lt"/>
                <a:cs typeface="Arial Unicode MS" pitchFamily="34" charset="-128"/>
              </a:rPr>
              <a:t>make </a:t>
            </a:r>
            <a:r>
              <a:rPr lang="en-US" altLang="en-US" sz="2800" dirty="0">
                <a:solidFill>
                  <a:srgbClr val="000000"/>
                </a:solidFill>
                <a:latin typeface="+mn-lt"/>
                <a:cs typeface="Arial Unicode MS" pitchFamily="34" charset="-128"/>
              </a:rPr>
              <a:t>sure:</a:t>
            </a:r>
          </a:p>
        </p:txBody>
      </p:sp>
      <p:sp>
        <p:nvSpPr>
          <p:cNvPr id="235529" name="Text Box 9"/>
          <p:cNvSpPr txBox="1">
            <a:spLocks noChangeArrowheads="1"/>
          </p:cNvSpPr>
          <p:nvPr/>
        </p:nvSpPr>
        <p:spPr bwMode="auto">
          <a:xfrm>
            <a:off x="7010400" y="5334000"/>
            <a:ext cx="132397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lgn="l">
              <a:spcBef>
                <a:spcPct val="20000"/>
              </a:spcBef>
              <a:buClr>
                <a:srgbClr val="BB2332"/>
              </a:buClr>
              <a:buChar char="•"/>
              <a:defRPr kumimoji="1" sz="2400">
                <a:solidFill>
                  <a:schemeClr val="tx1"/>
                </a:solidFill>
                <a:latin typeface="Arial Narrow" pitchFamily="34" charset="0"/>
                <a:cs typeface="Arial" charset="0"/>
              </a:defRPr>
            </a:lvl1pPr>
            <a:lvl2pPr marL="742950" indent="-285750" algn="l">
              <a:spcBef>
                <a:spcPct val="20000"/>
              </a:spcBef>
              <a:buClr>
                <a:srgbClr val="BB2332"/>
              </a:buClr>
              <a:buChar char="–"/>
              <a:defRPr kumimoji="1" sz="2000">
                <a:solidFill>
                  <a:schemeClr val="tx1"/>
                </a:solidFill>
                <a:latin typeface="Arial Narrow" pitchFamily="34" charset="0"/>
                <a:cs typeface="Arial" charset="0"/>
              </a:defRPr>
            </a:lvl2pPr>
            <a:lvl3pPr marL="1143000" indent="-228600" algn="l">
              <a:spcBef>
                <a:spcPct val="20000"/>
              </a:spcBef>
              <a:buClr>
                <a:schemeClr val="accent1"/>
              </a:buClr>
              <a:buChar char="•"/>
              <a:defRPr kumimoji="1" sz="2000">
                <a:solidFill>
                  <a:schemeClr val="tx1"/>
                </a:solidFill>
                <a:latin typeface="Arial Narrow" pitchFamily="34" charset="0"/>
                <a:cs typeface="Arial" charset="0"/>
              </a:defRPr>
            </a:lvl3pPr>
            <a:lvl4pPr marL="1600200" indent="-228600" algn="l">
              <a:spcBef>
                <a:spcPct val="20000"/>
              </a:spcBef>
              <a:buClr>
                <a:schemeClr val="accent1"/>
              </a:buClr>
              <a:buChar char="–"/>
              <a:defRPr kumimoji="1">
                <a:solidFill>
                  <a:schemeClr val="tx1"/>
                </a:solidFill>
                <a:latin typeface="Arial Narrow" pitchFamily="34" charset="0"/>
                <a:cs typeface="Arial" charset="0"/>
              </a:defRPr>
            </a:lvl4pPr>
            <a:lvl5pPr marL="2057400" indent="-228600" algn="l">
              <a:spcBef>
                <a:spcPct val="20000"/>
              </a:spcBef>
              <a:buClr>
                <a:schemeClr val="accent1"/>
              </a:buClr>
              <a:buChar char="•"/>
              <a:defRPr kumimoji="1">
                <a:solidFill>
                  <a:schemeClr val="tx1"/>
                </a:solidFill>
                <a:latin typeface="Arial Narrow" pitchFamily="34" charset="0"/>
                <a:cs typeface="Arial" charset="0"/>
              </a:defRPr>
            </a:lvl5pPr>
            <a:lvl6pPr marL="25146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6pPr>
            <a:lvl7pPr marL="29718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7pPr>
            <a:lvl8pPr marL="34290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8pPr>
            <a:lvl9pPr marL="38862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9pPr>
          </a:lstStyle>
          <a:p>
            <a:pPr algn="ctr">
              <a:spcBef>
                <a:spcPct val="0"/>
              </a:spcBef>
              <a:buClrTx/>
              <a:buFontTx/>
              <a:buNone/>
            </a:pPr>
            <a:r>
              <a:rPr kumimoji="0" lang="en-US" altLang="en-US" sz="1600">
                <a:solidFill>
                  <a:srgbClr val="000000"/>
                </a:solidFill>
                <a:latin typeface="Arial" charset="0"/>
                <a:cs typeface="Arial Unicode MS" pitchFamily="34" charset="-128"/>
              </a:rPr>
              <a:t>(Continued)</a:t>
            </a:r>
          </a:p>
        </p:txBody>
      </p:sp>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80</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616043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35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9"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2743200"/>
            <a:ext cx="3200400" cy="3221879"/>
          </a:xfrm>
          <a:prstGeom prst="rect">
            <a:avLst/>
          </a:prstGeom>
        </p:spPr>
      </p:pic>
      <p:sp>
        <p:nvSpPr>
          <p:cNvPr id="2" name="Title 1"/>
          <p:cNvSpPr>
            <a:spLocks noGrp="1"/>
          </p:cNvSpPr>
          <p:nvPr>
            <p:ph type="title"/>
          </p:nvPr>
        </p:nvSpPr>
        <p:spPr>
          <a:xfrm>
            <a:off x="0" y="152400"/>
            <a:ext cx="9144000" cy="1143000"/>
          </a:xfrm>
        </p:spPr>
        <p:txBody>
          <a:bodyPr/>
          <a:lstStyle/>
          <a:p>
            <a:r>
              <a:rPr lang="en-US" dirty="0" smtClean="0"/>
              <a:t>TOOL CALIBRATION</a:t>
            </a:r>
            <a:endParaRPr lang="en-US" dirty="0"/>
          </a:p>
        </p:txBody>
      </p:sp>
      <p:sp>
        <p:nvSpPr>
          <p:cNvPr id="3" name="Content Placeholder 2"/>
          <p:cNvSpPr>
            <a:spLocks noGrp="1"/>
          </p:cNvSpPr>
          <p:nvPr>
            <p:ph idx="1"/>
          </p:nvPr>
        </p:nvSpPr>
        <p:spPr>
          <a:xfrm>
            <a:off x="381000" y="1334386"/>
            <a:ext cx="8915400" cy="4380614"/>
          </a:xfrm>
        </p:spPr>
        <p:txBody>
          <a:bodyPr>
            <a:normAutofit fontScale="92500" lnSpcReduction="10000"/>
          </a:bodyPr>
          <a:lstStyle/>
          <a:p>
            <a:r>
              <a:rPr lang="en-US" dirty="0" smtClean="0"/>
              <a:t>Calibration is defined as “adjusting a tool to a standard”.</a:t>
            </a:r>
          </a:p>
          <a:p>
            <a:r>
              <a:rPr lang="en-US" dirty="0" smtClean="0"/>
              <a:t>Used to ensure continued accuracy of the measurement device.</a:t>
            </a:r>
          </a:p>
          <a:p>
            <a:r>
              <a:rPr lang="en-US" dirty="0" smtClean="0"/>
              <a:t>Documented on tool.</a:t>
            </a:r>
          </a:p>
          <a:p>
            <a:r>
              <a:rPr lang="en-US" dirty="0" smtClean="0"/>
              <a:t>Intervals determined by</a:t>
            </a:r>
            <a:br>
              <a:rPr lang="en-US" dirty="0" smtClean="0"/>
            </a:br>
            <a:r>
              <a:rPr lang="en-US" dirty="0" smtClean="0"/>
              <a:t>company standards based</a:t>
            </a:r>
            <a:br>
              <a:rPr lang="en-US" dirty="0" smtClean="0"/>
            </a:br>
            <a:r>
              <a:rPr lang="en-US" dirty="0" smtClean="0"/>
              <a:t>on reliability needs</a:t>
            </a:r>
          </a:p>
          <a:p>
            <a:r>
              <a:rPr lang="en-US" b="1" dirty="0" smtClean="0">
                <a:solidFill>
                  <a:srgbClr val="FF0000"/>
                </a:solidFill>
              </a:rPr>
              <a:t>DUE DATE is most important</a:t>
            </a:r>
          </a:p>
          <a:p>
            <a:endParaRPr lang="en-US" dirty="0"/>
          </a:p>
        </p:txBody>
      </p:sp>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81</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406161141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0" y="228600"/>
            <a:ext cx="9067800" cy="1143000"/>
          </a:xfrm>
        </p:spPr>
        <p:txBody>
          <a:bodyPr>
            <a:normAutofit/>
          </a:bodyPr>
          <a:lstStyle/>
          <a:p>
            <a:pPr eaLnBrk="1" hangingPunct="1"/>
            <a:r>
              <a:rPr lang="en-US" altLang="en-US" sz="4000" dirty="0" smtClean="0"/>
              <a:t>Calibration </a:t>
            </a:r>
            <a:r>
              <a:rPr lang="en-US" altLang="en-US" sz="2800" dirty="0" smtClean="0"/>
              <a:t>(Cont’d.)   </a:t>
            </a:r>
            <a:endParaRPr lang="en-US" altLang="en-US" sz="4000" dirty="0" smtClean="0"/>
          </a:p>
        </p:txBody>
      </p:sp>
      <p:sp>
        <p:nvSpPr>
          <p:cNvPr id="35846" name="Rectangle 7"/>
          <p:cNvSpPr>
            <a:spLocks noGrp="1" noChangeArrowheads="1"/>
          </p:cNvSpPr>
          <p:nvPr>
            <p:ph idx="1"/>
          </p:nvPr>
        </p:nvSpPr>
        <p:spPr>
          <a:xfrm>
            <a:off x="166688" y="1673742"/>
            <a:ext cx="8748712" cy="3429000"/>
          </a:xfrm>
          <a:noFill/>
        </p:spPr>
        <p:txBody>
          <a:bodyPr/>
          <a:lstStyle/>
          <a:p>
            <a:pPr eaLnBrk="1" hangingPunct="1"/>
            <a:r>
              <a:rPr lang="en-US" altLang="en-US" dirty="0" smtClean="0">
                <a:solidFill>
                  <a:srgbClr val="000000"/>
                </a:solidFill>
                <a:cs typeface="Arial Unicode MS" pitchFamily="34" charset="-128"/>
              </a:rPr>
              <a:t>Purpose </a:t>
            </a:r>
            <a:r>
              <a:rPr lang="en-US" altLang="en-US" dirty="0">
                <a:solidFill>
                  <a:srgbClr val="000000"/>
                </a:solidFill>
                <a:cs typeface="Arial Unicode MS" pitchFamily="34" charset="-128"/>
              </a:rPr>
              <a:t>of calibration is to make sure that the instrument produces an accurate output across the measured range.</a:t>
            </a:r>
          </a:p>
          <a:p>
            <a:pPr eaLnBrk="1" hangingPunct="1"/>
            <a:r>
              <a:rPr lang="en-US" altLang="en-US" dirty="0"/>
              <a:t>Usually the standard is 4X more accurate than the desired instrument accuracy.</a:t>
            </a:r>
            <a:r>
              <a:rPr lang="en-US" altLang="en-US" dirty="0">
                <a:solidFill>
                  <a:srgbClr val="000000"/>
                </a:solidFill>
                <a:cs typeface="Arial Unicode MS" pitchFamily="34" charset="-128"/>
              </a:rPr>
              <a:t> </a:t>
            </a:r>
          </a:p>
          <a:p>
            <a:pPr eaLnBrk="1" hangingPunct="1"/>
            <a:endParaRPr lang="en-US" altLang="en-US" dirty="0" smtClean="0"/>
          </a:p>
        </p:txBody>
      </p:sp>
      <p:sp>
        <p:nvSpPr>
          <p:cNvPr id="35845" name="Rectangle 4"/>
          <p:cNvSpPr>
            <a:spLocks noChangeArrowheads="1"/>
          </p:cNvSpPr>
          <p:nvPr/>
        </p:nvSpPr>
        <p:spPr bwMode="auto">
          <a:xfrm>
            <a:off x="166688" y="1143000"/>
            <a:ext cx="8520112"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lvl1pPr algn="l">
              <a:spcBef>
                <a:spcPct val="20000"/>
              </a:spcBef>
              <a:buClr>
                <a:srgbClr val="BB2332"/>
              </a:buClr>
              <a:buChar char="•"/>
              <a:defRPr kumimoji="1" sz="2400">
                <a:solidFill>
                  <a:schemeClr val="tx1"/>
                </a:solidFill>
                <a:latin typeface="Arial Narrow" pitchFamily="34" charset="0"/>
                <a:cs typeface="Arial" charset="0"/>
              </a:defRPr>
            </a:lvl1pPr>
            <a:lvl2pPr marL="742950" indent="-285750" algn="l">
              <a:spcBef>
                <a:spcPct val="20000"/>
              </a:spcBef>
              <a:buClr>
                <a:srgbClr val="BB2332"/>
              </a:buClr>
              <a:buChar char="–"/>
              <a:defRPr kumimoji="1" sz="2000">
                <a:solidFill>
                  <a:schemeClr val="tx1"/>
                </a:solidFill>
                <a:latin typeface="Arial Narrow" pitchFamily="34" charset="0"/>
                <a:cs typeface="Arial" charset="0"/>
              </a:defRPr>
            </a:lvl2pPr>
            <a:lvl3pPr marL="1143000" indent="-228600" algn="l">
              <a:spcBef>
                <a:spcPct val="20000"/>
              </a:spcBef>
              <a:buClr>
                <a:schemeClr val="accent1"/>
              </a:buClr>
              <a:buChar char="•"/>
              <a:defRPr kumimoji="1" sz="2000">
                <a:solidFill>
                  <a:schemeClr val="tx1"/>
                </a:solidFill>
                <a:latin typeface="Arial Narrow" pitchFamily="34" charset="0"/>
                <a:cs typeface="Arial" charset="0"/>
              </a:defRPr>
            </a:lvl3pPr>
            <a:lvl4pPr marL="1600200" indent="-228600" algn="l">
              <a:spcBef>
                <a:spcPct val="20000"/>
              </a:spcBef>
              <a:buClr>
                <a:schemeClr val="accent1"/>
              </a:buClr>
              <a:buChar char="–"/>
              <a:defRPr kumimoji="1">
                <a:solidFill>
                  <a:schemeClr val="tx1"/>
                </a:solidFill>
                <a:latin typeface="Arial Narrow" pitchFamily="34" charset="0"/>
                <a:cs typeface="Arial" charset="0"/>
              </a:defRPr>
            </a:lvl4pPr>
            <a:lvl5pPr marL="2057400" indent="-228600" algn="l">
              <a:spcBef>
                <a:spcPct val="20000"/>
              </a:spcBef>
              <a:buClr>
                <a:schemeClr val="accent1"/>
              </a:buClr>
              <a:buChar char="•"/>
              <a:defRPr kumimoji="1">
                <a:solidFill>
                  <a:schemeClr val="tx1"/>
                </a:solidFill>
                <a:latin typeface="Arial Narrow" pitchFamily="34" charset="0"/>
                <a:cs typeface="Arial" charset="0"/>
              </a:defRPr>
            </a:lvl5pPr>
            <a:lvl6pPr marL="25146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6pPr>
            <a:lvl7pPr marL="29718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7pPr>
            <a:lvl8pPr marL="34290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8pPr>
            <a:lvl9pPr marL="38862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9pPr>
          </a:lstStyle>
          <a:p>
            <a:pPr>
              <a:buFontTx/>
              <a:buNone/>
            </a:pPr>
            <a:endParaRPr lang="en-US" altLang="en-US" dirty="0">
              <a:solidFill>
                <a:srgbClr val="000000"/>
              </a:solidFill>
              <a:cs typeface="Arial Unicode MS" pitchFamily="34" charset="-128"/>
            </a:endParaRPr>
          </a:p>
        </p:txBody>
      </p:sp>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82</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1781066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a:xfrm>
            <a:off x="-152400" y="152400"/>
            <a:ext cx="9220200" cy="1143000"/>
          </a:xfrm>
        </p:spPr>
        <p:txBody>
          <a:bodyPr>
            <a:normAutofit/>
          </a:bodyPr>
          <a:lstStyle/>
          <a:p>
            <a:pPr eaLnBrk="1" hangingPunct="1"/>
            <a:r>
              <a:rPr lang="en-US" altLang="en-US" sz="4000" dirty="0" smtClean="0"/>
              <a:t>Calibration </a:t>
            </a:r>
            <a:r>
              <a:rPr lang="en-US" altLang="en-US" sz="2800" dirty="0" smtClean="0"/>
              <a:t>(Cont’d.)   </a:t>
            </a:r>
            <a:endParaRPr lang="en-US" altLang="en-US" sz="4000" dirty="0" smtClean="0"/>
          </a:p>
        </p:txBody>
      </p:sp>
      <p:sp>
        <p:nvSpPr>
          <p:cNvPr id="36870" name="Rectangle 4"/>
          <p:cNvSpPr>
            <a:spLocks noGrp="1" noChangeArrowheads="1"/>
          </p:cNvSpPr>
          <p:nvPr>
            <p:ph idx="1"/>
          </p:nvPr>
        </p:nvSpPr>
        <p:spPr>
          <a:xfrm>
            <a:off x="1081088" y="2473897"/>
            <a:ext cx="6538912" cy="3429000"/>
          </a:xfrm>
          <a:noFill/>
        </p:spPr>
        <p:txBody>
          <a:bodyPr/>
          <a:lstStyle/>
          <a:p>
            <a:pPr eaLnBrk="1" hangingPunct="1"/>
            <a:r>
              <a:rPr lang="en-US" altLang="en-US" dirty="0" smtClean="0"/>
              <a:t>Probe replacement</a:t>
            </a:r>
          </a:p>
          <a:p>
            <a:pPr eaLnBrk="1" hangingPunct="1"/>
            <a:r>
              <a:rPr lang="en-US" altLang="en-US" dirty="0" smtClean="0"/>
              <a:t>Range or span of measurement</a:t>
            </a:r>
          </a:p>
          <a:p>
            <a:pPr eaLnBrk="1" hangingPunct="1"/>
            <a:r>
              <a:rPr lang="en-US" altLang="en-US" dirty="0" smtClean="0"/>
              <a:t>Component aging</a:t>
            </a:r>
          </a:p>
          <a:p>
            <a:pPr eaLnBrk="1" hangingPunct="1"/>
            <a:r>
              <a:rPr lang="en-US" altLang="en-US" dirty="0" smtClean="0"/>
              <a:t>Zero base changes</a:t>
            </a:r>
          </a:p>
          <a:p>
            <a:pPr eaLnBrk="1" hangingPunct="1"/>
            <a:r>
              <a:rPr lang="en-US" altLang="en-US" dirty="0" smtClean="0"/>
              <a:t>Process corrosion</a:t>
            </a:r>
          </a:p>
        </p:txBody>
      </p:sp>
      <p:sp>
        <p:nvSpPr>
          <p:cNvPr id="36869" name="Rectangle 3"/>
          <p:cNvSpPr>
            <a:spLocks noChangeArrowheads="1"/>
          </p:cNvSpPr>
          <p:nvPr/>
        </p:nvSpPr>
        <p:spPr bwMode="auto">
          <a:xfrm>
            <a:off x="852488" y="1143000"/>
            <a:ext cx="8748712"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lvl1pPr algn="l">
              <a:spcBef>
                <a:spcPct val="20000"/>
              </a:spcBef>
              <a:buClr>
                <a:srgbClr val="BB2332"/>
              </a:buClr>
              <a:buChar char="•"/>
              <a:defRPr kumimoji="1" sz="2400">
                <a:solidFill>
                  <a:schemeClr val="tx1"/>
                </a:solidFill>
                <a:latin typeface="Arial Narrow" pitchFamily="34" charset="0"/>
                <a:cs typeface="Arial" charset="0"/>
              </a:defRPr>
            </a:lvl1pPr>
            <a:lvl2pPr marL="742950" indent="-285750" algn="l">
              <a:spcBef>
                <a:spcPct val="20000"/>
              </a:spcBef>
              <a:buClr>
                <a:srgbClr val="BB2332"/>
              </a:buClr>
              <a:buChar char="–"/>
              <a:defRPr kumimoji="1" sz="2000">
                <a:solidFill>
                  <a:schemeClr val="tx1"/>
                </a:solidFill>
                <a:latin typeface="Arial Narrow" pitchFamily="34" charset="0"/>
                <a:cs typeface="Arial" charset="0"/>
              </a:defRPr>
            </a:lvl2pPr>
            <a:lvl3pPr marL="1143000" indent="-228600" algn="l">
              <a:spcBef>
                <a:spcPct val="20000"/>
              </a:spcBef>
              <a:buClr>
                <a:schemeClr val="accent1"/>
              </a:buClr>
              <a:buChar char="•"/>
              <a:defRPr kumimoji="1" sz="2000">
                <a:solidFill>
                  <a:schemeClr val="tx1"/>
                </a:solidFill>
                <a:latin typeface="Arial Narrow" pitchFamily="34" charset="0"/>
                <a:cs typeface="Arial" charset="0"/>
              </a:defRPr>
            </a:lvl3pPr>
            <a:lvl4pPr marL="1600200" indent="-228600" algn="l">
              <a:spcBef>
                <a:spcPct val="20000"/>
              </a:spcBef>
              <a:buClr>
                <a:schemeClr val="accent1"/>
              </a:buClr>
              <a:buChar char="–"/>
              <a:defRPr kumimoji="1">
                <a:solidFill>
                  <a:schemeClr val="tx1"/>
                </a:solidFill>
                <a:latin typeface="Arial Narrow" pitchFamily="34" charset="0"/>
                <a:cs typeface="Arial" charset="0"/>
              </a:defRPr>
            </a:lvl4pPr>
            <a:lvl5pPr marL="2057400" indent="-228600" algn="l">
              <a:spcBef>
                <a:spcPct val="20000"/>
              </a:spcBef>
              <a:buClr>
                <a:schemeClr val="accent1"/>
              </a:buClr>
              <a:buChar char="•"/>
              <a:defRPr kumimoji="1">
                <a:solidFill>
                  <a:schemeClr val="tx1"/>
                </a:solidFill>
                <a:latin typeface="Arial Narrow" pitchFamily="34" charset="0"/>
                <a:cs typeface="Arial" charset="0"/>
              </a:defRPr>
            </a:lvl5pPr>
            <a:lvl6pPr marL="25146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6pPr>
            <a:lvl7pPr marL="29718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7pPr>
            <a:lvl8pPr marL="34290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8pPr>
            <a:lvl9pPr marL="3886200" indent="-228600" eaLnBrk="0" fontAlgn="base" hangingPunct="0">
              <a:spcBef>
                <a:spcPct val="20000"/>
              </a:spcBef>
              <a:spcAft>
                <a:spcPct val="0"/>
              </a:spcAft>
              <a:buClr>
                <a:schemeClr val="accent1"/>
              </a:buClr>
              <a:buChar char="•"/>
              <a:defRPr kumimoji="1">
                <a:solidFill>
                  <a:schemeClr val="tx1"/>
                </a:solidFill>
                <a:latin typeface="Arial Narrow" pitchFamily="34" charset="0"/>
                <a:cs typeface="Arial" charset="0"/>
              </a:defRPr>
            </a:lvl9pPr>
          </a:lstStyle>
          <a:p>
            <a:pPr>
              <a:buFontTx/>
              <a:buNone/>
            </a:pPr>
            <a:r>
              <a:rPr lang="en-US" altLang="en-US" sz="3200" dirty="0">
                <a:solidFill>
                  <a:srgbClr val="000000"/>
                </a:solidFill>
                <a:latin typeface="+mn-lt"/>
                <a:cs typeface="Arial Unicode MS" pitchFamily="34" charset="-128"/>
              </a:rPr>
              <a:t>Calibration changes:  Things that may affect calibration include:</a:t>
            </a:r>
          </a:p>
        </p:txBody>
      </p:sp>
      <p:sp>
        <p:nvSpPr>
          <p:cNvPr id="6"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83</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739219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4042"/>
            <a:ext cx="9067800" cy="726558"/>
          </a:xfrm>
        </p:spPr>
        <p:txBody>
          <a:bodyPr>
            <a:normAutofit fontScale="90000"/>
          </a:bodyPr>
          <a:lstStyle/>
          <a:p>
            <a:r>
              <a:rPr lang="en-US" dirty="0" smtClean="0"/>
              <a:t>Rejected Calibration</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9720" y="1112837"/>
            <a:ext cx="8047080" cy="4525963"/>
          </a:xfrm>
        </p:spPr>
      </p:pic>
      <p:sp>
        <p:nvSpPr>
          <p:cNvPr id="7"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84</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370290477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567"/>
            <a:ext cx="9144000" cy="1143000"/>
          </a:xfrm>
        </p:spPr>
        <p:txBody>
          <a:bodyPr>
            <a:normAutofit/>
          </a:bodyPr>
          <a:lstStyle/>
          <a:p>
            <a:r>
              <a:rPr lang="en-US" sz="4000" dirty="0" smtClean="0"/>
              <a:t>Micrometer Calibration</a:t>
            </a:r>
            <a:endParaRPr lang="en-US" sz="4000"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10171"/>
          <a:stretch/>
        </p:blipFill>
        <p:spPr>
          <a:xfrm>
            <a:off x="1562100" y="1853915"/>
            <a:ext cx="5791200" cy="3830751"/>
          </a:xfrm>
          <a:effectLst>
            <a:outerShdw blurRad="88900" dist="101600" dir="2700000" algn="tl" rotWithShape="0">
              <a:srgbClr val="000000"/>
            </a:outerShdw>
          </a:effectLst>
        </p:spPr>
      </p:pic>
      <p:sp>
        <p:nvSpPr>
          <p:cNvPr id="6" name="Rectangle 5"/>
          <p:cNvSpPr/>
          <p:nvPr/>
        </p:nvSpPr>
        <p:spPr>
          <a:xfrm>
            <a:off x="609600" y="1075141"/>
            <a:ext cx="7696200" cy="523220"/>
          </a:xfrm>
          <a:prstGeom prst="rect">
            <a:avLst/>
          </a:prstGeom>
        </p:spPr>
        <p:txBody>
          <a:bodyPr wrap="square">
            <a:spAutoFit/>
          </a:bodyPr>
          <a:lstStyle/>
          <a:p>
            <a:pPr>
              <a:spcBef>
                <a:spcPts val="1800"/>
              </a:spcBef>
            </a:pPr>
            <a:r>
              <a:rPr lang="en-US" sz="2800" dirty="0">
                <a:solidFill>
                  <a:srgbClr val="FF0000"/>
                </a:solidFill>
              </a:rPr>
              <a:t>Gage blocks used to calibrate a micrometer</a:t>
            </a:r>
          </a:p>
        </p:txBody>
      </p:sp>
      <p:sp>
        <p:nvSpPr>
          <p:cNvPr id="8"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85</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80494454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38200"/>
          </a:xfrm>
        </p:spPr>
        <p:txBody>
          <a:bodyPr>
            <a:normAutofit/>
          </a:bodyPr>
          <a:lstStyle/>
          <a:p>
            <a:r>
              <a:rPr lang="en-US" sz="4000" dirty="0" smtClean="0"/>
              <a:t>Gauge Blocks </a:t>
            </a:r>
            <a:endParaRPr lang="en-US" sz="4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1154112"/>
            <a:ext cx="4636122" cy="2607819"/>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4400" y="3733578"/>
            <a:ext cx="4227689" cy="2378075"/>
          </a:xfrm>
          <a:prstGeom prst="rect">
            <a:avLst/>
          </a:prstGeom>
        </p:spPr>
      </p:pic>
      <p:sp>
        <p:nvSpPr>
          <p:cNvPr id="8"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86</a:t>
            </a:fld>
            <a:r>
              <a:rPr lang="en-US" sz="1200" dirty="0" smtClean="0">
                <a:solidFill>
                  <a:srgbClr val="000000"/>
                </a:solidFill>
              </a:rPr>
              <a:t>/88</a:t>
            </a:r>
            <a:endParaRPr lang="en-US" sz="1200" dirty="0">
              <a:solidFill>
                <a:srgbClr val="000000"/>
              </a:solidFill>
            </a:endParaRPr>
          </a:p>
        </p:txBody>
      </p:sp>
    </p:spTree>
    <p:extLst>
      <p:ext uri="{BB962C8B-B14F-4D97-AF65-F5344CB8AC3E}">
        <p14:creationId xmlns:p14="http://schemas.microsoft.com/office/powerpoint/2010/main" val="6148551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bwMode="auto">
          <a:xfrm>
            <a:off x="0" y="198438"/>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Summary</a:t>
            </a:r>
          </a:p>
        </p:txBody>
      </p:sp>
      <p:sp>
        <p:nvSpPr>
          <p:cNvPr id="28676" name="Rectangle 5"/>
          <p:cNvSpPr>
            <a:spLocks noGrp="1" noChangeArrowheads="1"/>
          </p:cNvSpPr>
          <p:nvPr>
            <p:ph idx="1"/>
          </p:nvPr>
        </p:nvSpPr>
        <p:spPr>
          <a:xfrm>
            <a:off x="304800" y="914400"/>
            <a:ext cx="8001000" cy="2209800"/>
          </a:xfrm>
        </p:spPr>
        <p:txBody>
          <a:bodyPr/>
          <a:lstStyle/>
          <a:p>
            <a:pPr eaLnBrk="1" hangingPunct="1">
              <a:lnSpc>
                <a:spcPct val="90000"/>
              </a:lnSpc>
            </a:pPr>
            <a:r>
              <a:rPr lang="en-US" sz="2800" dirty="0" smtClean="0">
                <a:solidFill>
                  <a:srgbClr val="006666"/>
                </a:solidFill>
              </a:rPr>
              <a:t>Identification of instruments</a:t>
            </a:r>
          </a:p>
          <a:p>
            <a:pPr eaLnBrk="1" hangingPunct="1">
              <a:lnSpc>
                <a:spcPct val="90000"/>
              </a:lnSpc>
            </a:pPr>
            <a:r>
              <a:rPr lang="en-US" sz="2800" dirty="0" smtClean="0">
                <a:solidFill>
                  <a:srgbClr val="008000"/>
                </a:solidFill>
              </a:rPr>
              <a:t>Use of instruments</a:t>
            </a:r>
          </a:p>
          <a:p>
            <a:pPr eaLnBrk="1" hangingPunct="1">
              <a:lnSpc>
                <a:spcPct val="90000"/>
              </a:lnSpc>
            </a:pPr>
            <a:r>
              <a:rPr lang="en-US" sz="2800" dirty="0" smtClean="0">
                <a:solidFill>
                  <a:srgbClr val="800000"/>
                </a:solidFill>
              </a:rPr>
              <a:t>Control of instruments</a:t>
            </a:r>
          </a:p>
          <a:p>
            <a:pPr eaLnBrk="1" hangingPunct="1">
              <a:lnSpc>
                <a:spcPct val="90000"/>
              </a:lnSpc>
            </a:pPr>
            <a:r>
              <a:rPr lang="en-US" sz="2800" dirty="0" smtClean="0"/>
              <a:t>Various hand-held tools and gauges</a:t>
            </a:r>
            <a:endParaRPr lang="en-US" sz="2800" dirty="0" smtClean="0">
              <a:solidFill>
                <a:srgbClr val="663300"/>
              </a:solidFill>
            </a:endParaRPr>
          </a:p>
        </p:txBody>
      </p:sp>
      <p:pic>
        <p:nvPicPr>
          <p:cNvPr id="7" name="Picture 6" descr="510px-Calipers_(2_pics)_(PSF).jpg"/>
          <p:cNvPicPr>
            <a:picLocks noChangeAspect="1"/>
          </p:cNvPicPr>
          <p:nvPr/>
        </p:nvPicPr>
        <p:blipFill>
          <a:blip r:embed="rId4" cstate="print"/>
          <a:stretch>
            <a:fillRect/>
          </a:stretch>
        </p:blipFill>
        <p:spPr>
          <a:xfrm>
            <a:off x="5911082" y="3048000"/>
            <a:ext cx="2396490" cy="2819400"/>
          </a:xfrm>
          <a:prstGeom prst="rect">
            <a:avLst/>
          </a:prstGeom>
        </p:spPr>
      </p:pic>
      <p:pic>
        <p:nvPicPr>
          <p:cNvPr id="8" name="Picture 7" descr="600px-Micrometers.jpg"/>
          <p:cNvPicPr>
            <a:picLocks noChangeAspect="1"/>
          </p:cNvPicPr>
          <p:nvPr/>
        </p:nvPicPr>
        <p:blipFill>
          <a:blip r:embed="rId5" cstate="print"/>
          <a:stretch>
            <a:fillRect/>
          </a:stretch>
        </p:blipFill>
        <p:spPr>
          <a:xfrm>
            <a:off x="1600200" y="3124200"/>
            <a:ext cx="2819400" cy="2819400"/>
          </a:xfrm>
          <a:prstGeom prst="rect">
            <a:avLst/>
          </a:prstGeom>
          <a:ln>
            <a:noFill/>
          </a:ln>
          <a:effectLst>
            <a:outerShdw blurRad="292100" dist="139700" dir="2700000" algn="tl" rotWithShape="0">
              <a:srgbClr val="333333">
                <a:alpha val="65000"/>
              </a:srgbClr>
            </a:outerShdw>
          </a:effectLst>
        </p:spPr>
      </p:pic>
      <p:sp>
        <p:nvSpPr>
          <p:cNvPr id="10" name="Slide Number Placeholder 1"/>
          <p:cNvSpPr>
            <a:spLocks noGrp="1"/>
          </p:cNvSpPr>
          <p:nvPr>
            <p:ph type="sldNum" sz="quarter" idx="4294967295"/>
          </p:nvPr>
        </p:nvSpPr>
        <p:spPr>
          <a:xfrm>
            <a:off x="6705600" y="6264275"/>
            <a:ext cx="2133600" cy="365125"/>
          </a:xfrm>
          <a:prstGeom prst="rect">
            <a:avLst/>
          </a:prstGeom>
        </p:spPr>
        <p:txBody>
          <a:bodyPr/>
          <a:lstStyle/>
          <a:p>
            <a:pPr algn="r"/>
            <a:fld id="{70EEAA16-F7F9-E74D-9075-57333C9B7BDA}" type="slidenum">
              <a:rPr lang="en-US" sz="1200" smtClean="0">
                <a:solidFill>
                  <a:srgbClr val="000000"/>
                </a:solidFill>
              </a:rPr>
              <a:pPr algn="r"/>
              <a:t>87</a:t>
            </a:fld>
            <a:r>
              <a:rPr lang="en-US" sz="1200" dirty="0" smtClean="0">
                <a:solidFill>
                  <a:srgbClr val="000000"/>
                </a:solidFill>
              </a:rPr>
              <a:t>/88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41734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Effect transition="in" filter="fade">
                                      <p:cBhvr>
                                        <p:cTn id="7" dur="500"/>
                                        <p:tgtEl>
                                          <p:spTgt spid="286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6">
                                            <p:txEl>
                                              <p:pRg st="1" end="1"/>
                                            </p:txEl>
                                          </p:spTgt>
                                        </p:tgtEl>
                                        <p:attrNameLst>
                                          <p:attrName>style.visibility</p:attrName>
                                        </p:attrNameLst>
                                      </p:cBhvr>
                                      <p:to>
                                        <p:strVal val="visible"/>
                                      </p:to>
                                    </p:set>
                                    <p:animEffect transition="in" filter="fade">
                                      <p:cBhvr>
                                        <p:cTn id="12" dur="500"/>
                                        <p:tgtEl>
                                          <p:spTgt spid="286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6">
                                            <p:txEl>
                                              <p:pRg st="2" end="2"/>
                                            </p:txEl>
                                          </p:spTgt>
                                        </p:tgtEl>
                                        <p:attrNameLst>
                                          <p:attrName>style.visibility</p:attrName>
                                        </p:attrNameLst>
                                      </p:cBhvr>
                                      <p:to>
                                        <p:strVal val="visible"/>
                                      </p:to>
                                    </p:set>
                                    <p:animEffect transition="in" filter="fade">
                                      <p:cBhvr>
                                        <p:cTn id="17" dur="500"/>
                                        <p:tgtEl>
                                          <p:spTgt spid="286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6">
                                            <p:txEl>
                                              <p:pRg st="3" end="3"/>
                                            </p:txEl>
                                          </p:spTgt>
                                        </p:tgtEl>
                                        <p:attrNameLst>
                                          <p:attrName>style.visibility</p:attrName>
                                        </p:attrNameLst>
                                      </p:cBhvr>
                                      <p:to>
                                        <p:strVal val="visible"/>
                                      </p:to>
                                    </p:set>
                                    <p:animEffect transition="in" filter="fade">
                                      <p:cBhvr>
                                        <p:cTn id="22" dur="500"/>
                                        <p:tgtEl>
                                          <p:spTgt spid="286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6200" y="194709"/>
            <a:ext cx="9220200" cy="1100691"/>
          </a:xfrm>
          <a:prstGeom prst="rect">
            <a:avLst/>
          </a:prstGeom>
        </p:spPr>
        <p:txBody>
          <a:bodyPr/>
          <a:lstStyle/>
          <a:p>
            <a:pPr algn="ctr" defTabSz="457200" fontAlgn="auto">
              <a:spcAft>
                <a:spcPts val="0"/>
              </a:spcAft>
              <a:defRPr/>
            </a:pPr>
            <a:r>
              <a:rPr lang="en-US" sz="4000" dirty="0" smtClean="0">
                <a:latin typeface="+mj-lt"/>
              </a:rPr>
              <a:t>Any Questions</a:t>
            </a:r>
            <a:endParaRPr lang="en-US" sz="4000" dirty="0">
              <a:latin typeface="+mj-lt"/>
            </a:endParaRPr>
          </a:p>
        </p:txBody>
      </p:sp>
      <p:sp>
        <p:nvSpPr>
          <p:cNvPr id="4" name="Rectangle 3"/>
          <p:cNvSpPr/>
          <p:nvPr/>
        </p:nvSpPr>
        <p:spPr>
          <a:xfrm>
            <a:off x="381000" y="990600"/>
            <a:ext cx="8610600" cy="5005345"/>
          </a:xfrm>
          <a:prstGeom prst="rect">
            <a:avLst/>
          </a:prstGeom>
        </p:spPr>
        <p:txBody>
          <a:bodyPr wrap="square">
            <a:spAutoFit/>
          </a:bodyPr>
          <a:lstStyle/>
          <a:p>
            <a:pPr marL="285750" indent="-285750" defTabSz="457200" fontAlgn="auto">
              <a:spcBef>
                <a:spcPts val="0"/>
              </a:spcBef>
              <a:spcAft>
                <a:spcPts val="0"/>
              </a:spcAft>
              <a:buFont typeface="Arial" panose="020B0604020202020204" pitchFamily="34" charset="0"/>
              <a:buChar char="•"/>
            </a:pPr>
            <a:r>
              <a:rPr lang="en-US" dirty="0" smtClean="0">
                <a:solidFill>
                  <a:prstClr val="black"/>
                </a:solidFill>
                <a:latin typeface="Calibri"/>
              </a:rPr>
              <a:t>How </a:t>
            </a:r>
            <a:r>
              <a:rPr lang="en-US" dirty="0">
                <a:solidFill>
                  <a:prstClr val="black"/>
                </a:solidFill>
                <a:latin typeface="Calibri"/>
              </a:rPr>
              <a:t>do we identify manufacturing instruments?</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do we describe the uses we have for these instruments?</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are we able to control these instruments?</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What other hand-held tools and gauges do we use for production processes?</a:t>
            </a:r>
          </a:p>
          <a:p>
            <a:pPr marL="285750" indent="-285750" defTabSz="457200" fontAlgn="auto">
              <a:spcBef>
                <a:spcPts val="0"/>
              </a:spcBef>
              <a:spcAft>
                <a:spcPts val="0"/>
              </a:spcAft>
              <a:buFont typeface="Arial" panose="020B0604020202020204" pitchFamily="34" charset="0"/>
              <a:buChar char="•"/>
            </a:pPr>
            <a:r>
              <a:rPr lang="en-US" dirty="0" smtClean="0">
                <a:solidFill>
                  <a:prstClr val="black"/>
                </a:solidFill>
                <a:latin typeface="Calibri"/>
              </a:rPr>
              <a:t>How </a:t>
            </a:r>
            <a:r>
              <a:rPr lang="en-US" dirty="0">
                <a:solidFill>
                  <a:prstClr val="black"/>
                </a:solidFill>
                <a:latin typeface="Calibri"/>
              </a:rPr>
              <a:t>do we make proper repairs and adjustments to production equipment before we put it into service? </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do we ensure that set-up meets process requirements and product specifications?</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can we make sure that “first piece” and “production runs” meet specifications?</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do we document set-up procedures so that they are accurate and suitable for repeatability? </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do we ensure that set-up meets ergonomic and other health, safety, and environmental standards?</a:t>
            </a:r>
          </a:p>
          <a:p>
            <a:pPr marL="285750" indent="-285750" defTabSz="457200" fontAlgn="auto">
              <a:spcBef>
                <a:spcPts val="0"/>
              </a:spcBef>
              <a:spcAft>
                <a:spcPts val="0"/>
              </a:spcAft>
              <a:buFont typeface="Arial" panose="020B0604020202020204" pitchFamily="34" charset="0"/>
              <a:buChar char="•"/>
            </a:pPr>
            <a:r>
              <a:rPr lang="en-US" dirty="0">
                <a:solidFill>
                  <a:prstClr val="black"/>
                </a:solidFill>
                <a:latin typeface="Calibri"/>
              </a:rPr>
              <a:t>How do we ensure that set-up meets equipment specifications? </a:t>
            </a:r>
          </a:p>
          <a:p>
            <a:pPr defTabSz="457200" fontAlgn="auto">
              <a:lnSpc>
                <a:spcPct val="107000"/>
              </a:lnSpc>
              <a:spcBef>
                <a:spcPts val="0"/>
              </a:spcBef>
              <a:spcAft>
                <a:spcPts val="0"/>
              </a:spcAft>
            </a:pPr>
            <a:r>
              <a:rPr lang="en-US" sz="1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Slide Number Placeholder 1"/>
          <p:cNvSpPr txBox="1">
            <a:spLocks/>
          </p:cNvSpPr>
          <p:nvPr/>
        </p:nvSpPr>
        <p:spPr>
          <a:xfrm>
            <a:off x="6705600" y="62642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fld id="{70EEAA16-F7F9-E74D-9075-57333C9B7BDA}" type="slidenum">
              <a:rPr lang="en-US" smtClean="0">
                <a:solidFill>
                  <a:srgbClr val="000000"/>
                </a:solidFill>
              </a:rPr>
              <a:pPr/>
              <a:t>88</a:t>
            </a:fld>
            <a:r>
              <a:rPr lang="en-US" smtClean="0">
                <a:solidFill>
                  <a:srgbClr val="000000"/>
                </a:solidFill>
              </a:rPr>
              <a:t>/88</a:t>
            </a:r>
            <a:endParaRPr lang="en-US" dirty="0">
              <a:solidFill>
                <a:srgbClr val="000000"/>
              </a:solidFill>
            </a:endParaRPr>
          </a:p>
        </p:txBody>
      </p:sp>
    </p:spTree>
    <p:extLst>
      <p:ext uri="{BB962C8B-B14F-4D97-AF65-F5344CB8AC3E}">
        <p14:creationId xmlns:p14="http://schemas.microsoft.com/office/powerpoint/2010/main" val="33890510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TPVERSION" val="5"/>
  <p:tag name="TPFULLVERSION" val="5.3.1.3337"/>
  <p:tag name="PPTVERSION" val="15"/>
  <p:tag name="TPOS" val="2"/>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4313</TotalTime>
  <Words>2110</Words>
  <Application>Microsoft Office PowerPoint</Application>
  <PresentationFormat>On-screen Show (4:3)</PresentationFormat>
  <Paragraphs>522</Paragraphs>
  <Slides>88</Slides>
  <Notes>47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88</vt:i4>
      </vt:variant>
    </vt:vector>
  </HeadingPairs>
  <TitlesOfParts>
    <vt:vector size="99" baseType="lpstr">
      <vt:lpstr>Arial Unicode MS</vt:lpstr>
      <vt:lpstr>Arial</vt:lpstr>
      <vt:lpstr>Arial Narrow</vt:lpstr>
      <vt:lpstr>Calibri</vt:lpstr>
      <vt:lpstr>Futura Condensed</vt:lpstr>
      <vt:lpstr>Futura Condensed Medium</vt:lpstr>
      <vt:lpstr>Futura Medium</vt:lpstr>
      <vt:lpstr>Times New Roman</vt:lpstr>
      <vt:lpstr>Office Theme</vt:lpstr>
      <vt:lpstr>Equation</vt:lpstr>
      <vt:lpstr>Visio</vt:lpstr>
      <vt:lpstr>Domain 2: Production and Processes</vt:lpstr>
      <vt:lpstr>Learning Objectives</vt:lpstr>
      <vt:lpstr>PowerPoint Presentation</vt:lpstr>
      <vt:lpstr>QUESTION</vt:lpstr>
      <vt:lpstr>Skills Essential for Manufacturing</vt:lpstr>
      <vt:lpstr>Operating Instruction Sheets</vt:lpstr>
      <vt:lpstr>Bill of Material (BOM)</vt:lpstr>
      <vt:lpstr>Bill of Material Example</vt:lpstr>
      <vt:lpstr>BOM Sub-Parts</vt:lpstr>
      <vt:lpstr>BOM Showing Parts and Sub-Parts</vt:lpstr>
      <vt:lpstr>Identification, Use, and Control of Instruments</vt:lpstr>
      <vt:lpstr>Process Control</vt:lpstr>
      <vt:lpstr>Temperature</vt:lpstr>
      <vt:lpstr>Temperature Scales</vt:lpstr>
      <vt:lpstr>Conversions</vt:lpstr>
      <vt:lpstr>Conversions</vt:lpstr>
      <vt:lpstr>Temperature Measurement Devices</vt:lpstr>
      <vt:lpstr>Level Measurement Devices</vt:lpstr>
      <vt:lpstr>Dipstick</vt:lpstr>
      <vt:lpstr>Sight Glass</vt:lpstr>
      <vt:lpstr>Units of Pressure</vt:lpstr>
      <vt:lpstr>Units of Pressure (Cont’d.)</vt:lpstr>
      <vt:lpstr>Pressure Conversions</vt:lpstr>
      <vt:lpstr>Pressure Conversions (Cont’d.)</vt:lpstr>
      <vt:lpstr>Pressure Conversions (Cont’d.)</vt:lpstr>
      <vt:lpstr>Pressure Measurement Devices</vt:lpstr>
      <vt:lpstr>Flow</vt:lpstr>
      <vt:lpstr>PowerPoint Presentation</vt:lpstr>
      <vt:lpstr>Example of Flow Meter</vt:lpstr>
      <vt:lpstr>Examples of Gauges</vt:lpstr>
      <vt:lpstr>Dual Scale</vt:lpstr>
      <vt:lpstr>3-Scale Gauge</vt:lpstr>
      <vt:lpstr>Numbers</vt:lpstr>
      <vt:lpstr>Decimals</vt:lpstr>
      <vt:lpstr>Decimal Fractions</vt:lpstr>
      <vt:lpstr>Rounding Off</vt:lpstr>
      <vt:lpstr>Adding/Subtracting Decimals</vt:lpstr>
      <vt:lpstr>Multiplying Decimals</vt:lpstr>
      <vt:lpstr>Dividing Decimals</vt:lpstr>
      <vt:lpstr>Various Hand-held Tools and Gauges</vt:lpstr>
      <vt:lpstr>PowerPoint Presentation</vt:lpstr>
      <vt:lpstr>Examples of Calipers</vt:lpstr>
      <vt:lpstr>Example of Vernier  Caliper</vt:lpstr>
      <vt:lpstr>Vernier Caliper</vt:lpstr>
      <vt:lpstr>PowerPoint Presentation</vt:lpstr>
      <vt:lpstr>Example of Digital Caliper</vt:lpstr>
      <vt:lpstr>Micrometers</vt:lpstr>
      <vt:lpstr>Parts of a Micrometer</vt:lpstr>
      <vt:lpstr>Use of a Micrometer</vt:lpstr>
      <vt:lpstr>Example of Depth Micrometer</vt:lpstr>
      <vt:lpstr>Use of Depth Micrometer</vt:lpstr>
      <vt:lpstr>PowerPoint Presentation</vt:lpstr>
      <vt:lpstr>PowerPoint Presentation</vt:lpstr>
      <vt:lpstr>PowerPoint Presentation</vt:lpstr>
      <vt:lpstr>Multimeters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Instrument Maintenance and Repair</vt:lpstr>
      <vt:lpstr>Instrument Inspection</vt:lpstr>
      <vt:lpstr>Instrument Inspection</vt:lpstr>
      <vt:lpstr>Working in Hazardous Zones</vt:lpstr>
      <vt:lpstr>Overview of Instrument Adjustments </vt:lpstr>
      <vt:lpstr>Ideal Accuracy Peak</vt:lpstr>
      <vt:lpstr>Overview of Instrument Replacement </vt:lpstr>
      <vt:lpstr>Instrument Return to Service </vt:lpstr>
      <vt:lpstr>Calibration   </vt:lpstr>
      <vt:lpstr>TOOL CALIBRATION</vt:lpstr>
      <vt:lpstr>Calibration (Cont’d.)   </vt:lpstr>
      <vt:lpstr>Calibration (Cont’d.)   </vt:lpstr>
      <vt:lpstr>Rejected Calibration</vt:lpstr>
      <vt:lpstr>Micrometer Calibration</vt:lpstr>
      <vt:lpstr>Gauge Blocks </vt:lpstr>
      <vt:lpstr>Summary</vt:lpstr>
      <vt:lpstr>PowerPoint Presentation</vt:lpstr>
    </vt:vector>
  </TitlesOfParts>
  <Company>Hillsborough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Haleigh Ingram</cp:lastModifiedBy>
  <cp:revision>188</cp:revision>
  <cp:lastPrinted>2015-01-11T18:26:40Z</cp:lastPrinted>
  <dcterms:created xsi:type="dcterms:W3CDTF">2006-11-06T17:53:47Z</dcterms:created>
  <dcterms:modified xsi:type="dcterms:W3CDTF">2016-01-19T19:56:30Z</dcterms:modified>
</cp:coreProperties>
</file>