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sldIdLst>
    <p:sldId id="256" r:id="rId2"/>
    <p:sldId id="262" r:id="rId3"/>
    <p:sldId id="258" r:id="rId4"/>
    <p:sldId id="275" r:id="rId5"/>
    <p:sldId id="274" r:id="rId6"/>
    <p:sldId id="263" r:id="rId7"/>
    <p:sldId id="264" r:id="rId8"/>
    <p:sldId id="269" r:id="rId9"/>
    <p:sldId id="277" r:id="rId10"/>
    <p:sldId id="261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AF12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489" autoAdjust="0"/>
  </p:normalViewPr>
  <p:slideViewPr>
    <p:cSldViewPr>
      <p:cViewPr varScale="1">
        <p:scale>
          <a:sx n="107" d="100"/>
          <a:sy n="107" d="100"/>
        </p:scale>
        <p:origin x="17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CC652-A623-41D2-B0ED-8F1D217186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6A912-249E-1448-95F3-773E8359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441ED-22D9-48D6-AD92-DEFB12278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ABB8E-241F-6448-AE30-12E1649E0E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D04-C43F-AE45-ABA5-F6FCB0560CF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B008-10E6-0844-A084-E8C76DCC40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B008-10E6-0844-A084-E8C76DCC40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B008-10E6-0844-A084-E8C76DCC40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B9783-2886-C649-8FB6-09BF93773D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5750-61DF-EF4C-94D4-1C92552B6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B5358-F483-C04E-8214-A1714362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538CC-64C5-7144-93EB-BBF9AFF1D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2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B008-10E6-0844-A084-E8C76DCC4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2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A3BC-1721-41A9-A28E-3ABDE20B2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D2EA-2C11-5A45-A77C-210607AE3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88D-8CE8-DA45-BF8F-22D397CC20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D40B008-10E6-0844-A084-E8C76DCC4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tiff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tiff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76200"/>
            <a:ext cx="7772400" cy="533400"/>
          </a:xfrm>
        </p:spPr>
        <p:txBody>
          <a:bodyPr/>
          <a:lstStyle/>
          <a:p>
            <a:pPr eaLnBrk="1" hangingPunct="1"/>
            <a:r>
              <a:rPr lang="en-US" sz="3000" b="1" dirty="0">
                <a:latin typeface="Trebuchet MS"/>
                <a:cs typeface="Trebuchet MS"/>
              </a:rPr>
              <a:t>Welcome to Forensic Science!</a:t>
            </a:r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3886200" y="457200"/>
            <a:ext cx="502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000" dirty="0">
                <a:solidFill>
                  <a:schemeClr val="tx2"/>
                </a:solidFill>
                <a:latin typeface="Trebuchet MS"/>
                <a:cs typeface="Trebuchet MS"/>
              </a:rPr>
              <a:t>Mr. Fernandez – Room 119</a:t>
            </a:r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228600" y="2971800"/>
            <a:ext cx="4191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2700" b="1" dirty="0">
                <a:solidFill>
                  <a:srgbClr val="FF0000"/>
                </a:solidFill>
                <a:latin typeface="Trebuchet MS"/>
                <a:cs typeface="Trebuchet MS"/>
              </a:rPr>
              <a:t>Catalyst (Bell Work):   </a:t>
            </a:r>
          </a:p>
          <a:p>
            <a:r>
              <a:rPr lang="en-US" sz="2700" b="1" dirty="0">
                <a:solidFill>
                  <a:srgbClr val="002060"/>
                </a:solidFill>
                <a:latin typeface="Trebuchet MS"/>
                <a:cs typeface="Trebuchet MS"/>
              </a:rPr>
              <a:t>1. </a:t>
            </a:r>
            <a:r>
              <a:rPr lang="en-US" sz="2400" dirty="0">
                <a:solidFill>
                  <a:schemeClr val="tx2"/>
                </a:solidFill>
                <a:latin typeface="Trebuchet MS"/>
                <a:cs typeface="Trebuchet MS"/>
              </a:rPr>
              <a:t>Using your powers of observation, to determine the organ shown in this image. </a:t>
            </a:r>
          </a:p>
          <a:p>
            <a:r>
              <a:rPr lang="en-US" sz="2400" dirty="0">
                <a:solidFill>
                  <a:schemeClr val="tx2"/>
                </a:solidFill>
                <a:latin typeface="Trebuchet MS"/>
                <a:cs typeface="Trebuchet MS"/>
              </a:rPr>
              <a:t>2. Name as many of the labeled parts of this organ as possible.</a:t>
            </a:r>
          </a:p>
          <a:p>
            <a:r>
              <a:rPr lang="en-US" sz="2400" dirty="0">
                <a:solidFill>
                  <a:schemeClr val="tx2"/>
                </a:solidFill>
                <a:latin typeface="Trebuchet MS"/>
                <a:cs typeface="Trebuchet MS"/>
              </a:rPr>
              <a:t>3. This organ was removed from what animal?</a:t>
            </a:r>
          </a:p>
          <a:p>
            <a:r>
              <a:rPr lang="en-US" sz="2400" dirty="0">
                <a:solidFill>
                  <a:schemeClr val="tx2"/>
                </a:solidFill>
                <a:latin typeface="Trebuchet MS"/>
                <a:cs typeface="Trebuchet MS"/>
              </a:rPr>
              <a:t>(Hint: this animal has a mass of 45-100 kg or 100 to 220lbs.) </a:t>
            </a:r>
          </a:p>
          <a:p>
            <a:endParaRPr lang="en-US" sz="2700" dirty="0">
              <a:solidFill>
                <a:schemeClr val="tx2"/>
              </a:solidFill>
              <a:latin typeface="Trebuchet MS"/>
              <a:cs typeface="Trebuchet MS"/>
            </a:endParaRPr>
          </a:p>
          <a:p>
            <a:pPr algn="r"/>
            <a:endParaRPr lang="en-US" sz="2700" dirty="0">
              <a:solidFill>
                <a:schemeClr val="tx2"/>
              </a:solidFill>
              <a:latin typeface="Trebuchet MS"/>
              <a:cs typeface="Trebuchet MS"/>
            </a:endParaRPr>
          </a:p>
          <a:p>
            <a:endParaRPr lang="en-US" sz="2700" dirty="0">
              <a:solidFill>
                <a:schemeClr val="tx2"/>
              </a:solidFill>
              <a:latin typeface="Trebuchet MS"/>
              <a:cs typeface="Trebuchet MS"/>
            </a:endParaRPr>
          </a:p>
          <a:p>
            <a:endParaRPr lang="en-US" sz="2700" dirty="0">
              <a:solidFill>
                <a:schemeClr val="tx2"/>
              </a:solidFill>
              <a:latin typeface="Trebuchet MS"/>
              <a:cs typeface="Trebuchet MS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33400" y="12192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65914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981200"/>
            <a:ext cx="3991197" cy="305789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-22225"/>
            <a:ext cx="7772400" cy="1012825"/>
          </a:xfrm>
        </p:spPr>
        <p:txBody>
          <a:bodyPr/>
          <a:lstStyle/>
          <a:p>
            <a:pPr eaLnBrk="1" hangingPunct="1"/>
            <a:r>
              <a:rPr lang="en-US" sz="3000" b="1" dirty="0">
                <a:latin typeface="Trebuchet MS"/>
                <a:cs typeface="Trebuchet MS"/>
              </a:rPr>
              <a:t>Today’s Agenda 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33400" y="15240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3400" y="1752600"/>
            <a:ext cx="861060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700" dirty="0">
                <a:latin typeface="Trebuchet MS"/>
                <a:cs typeface="Trebuchet MS"/>
              </a:rPr>
              <a:t>  Mr. Fernandez’s Background</a:t>
            </a:r>
          </a:p>
          <a:p>
            <a:endParaRPr lang="en-US" sz="2700" dirty="0">
              <a:latin typeface="Trebuchet MS"/>
              <a:cs typeface="Trebuchet MS"/>
            </a:endParaRPr>
          </a:p>
          <a:p>
            <a:pPr>
              <a:buFont typeface="Arial"/>
              <a:buChar char="•"/>
            </a:pPr>
            <a:r>
              <a:rPr lang="en-US" sz="2700" dirty="0">
                <a:latin typeface="Trebuchet MS"/>
                <a:cs typeface="Trebuchet MS"/>
              </a:rPr>
              <a:t>  Student handbook/Course Syllabus/Expectations</a:t>
            </a:r>
          </a:p>
          <a:p>
            <a:endParaRPr lang="en-US" sz="2700" dirty="0">
              <a:latin typeface="Trebuchet MS"/>
              <a:cs typeface="Trebuchet MS"/>
            </a:endParaRPr>
          </a:p>
          <a:p>
            <a:pPr>
              <a:buFont typeface="Arial"/>
              <a:buChar char="•"/>
            </a:pPr>
            <a:r>
              <a:rPr lang="en-US" sz="2700" dirty="0">
                <a:latin typeface="Trebuchet MS"/>
                <a:cs typeface="Trebuchet MS"/>
              </a:rPr>
              <a:t>  Partner Perceptions</a:t>
            </a:r>
          </a:p>
          <a:p>
            <a:endParaRPr lang="en-US" sz="2700" dirty="0">
              <a:latin typeface="Trebuchet MS"/>
              <a:cs typeface="Trebuchet MS"/>
            </a:endParaRPr>
          </a:p>
          <a:p>
            <a:pPr>
              <a:buFont typeface="Arial"/>
              <a:buChar char="•"/>
            </a:pPr>
            <a:r>
              <a:rPr lang="en-US" sz="2700" dirty="0">
                <a:latin typeface="Trebuchet MS"/>
                <a:cs typeface="Trebuchet MS"/>
              </a:rPr>
              <a:t>  Investigator Dossier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65914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-22225"/>
            <a:ext cx="7772400" cy="784225"/>
          </a:xfrm>
        </p:spPr>
        <p:txBody>
          <a:bodyPr/>
          <a:lstStyle/>
          <a:p>
            <a:pPr eaLnBrk="1" hangingPunct="1"/>
            <a:r>
              <a:rPr lang="en-US" sz="3000" b="1"/>
              <a:t>General Science</a:t>
            </a:r>
          </a:p>
        </p:txBody>
      </p:sp>
      <p:pic>
        <p:nvPicPr>
          <p:cNvPr id="4101" name="Picture 8" descr="gator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37275"/>
            <a:ext cx="11430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9"/>
          <p:cNvSpPr>
            <a:spLocks noChangeArrowheads="1"/>
          </p:cNvSpPr>
          <p:nvPr/>
        </p:nvSpPr>
        <p:spPr bwMode="auto">
          <a:xfrm>
            <a:off x="990600" y="3810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b="1" i="1" dirty="0">
                <a:solidFill>
                  <a:schemeClr val="tx2"/>
                </a:solidFill>
              </a:rPr>
              <a:t>Who is Mr. Fernandez?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7620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7" name="Rectangle 9"/>
          <p:cNvSpPr>
            <a:spLocks noChangeArrowheads="1"/>
          </p:cNvSpPr>
          <p:nvPr/>
        </p:nvSpPr>
        <p:spPr bwMode="auto">
          <a:xfrm>
            <a:off x="381000" y="4648200"/>
            <a:ext cx="2438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4108" name="Rectangle 9"/>
          <p:cNvSpPr>
            <a:spLocks noChangeArrowheads="1"/>
          </p:cNvSpPr>
          <p:nvPr/>
        </p:nvSpPr>
        <p:spPr bwMode="auto">
          <a:xfrm>
            <a:off x="4262651" y="5072586"/>
            <a:ext cx="2828154" cy="90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dirty="0"/>
              <a:t>Researcher</a:t>
            </a:r>
          </a:p>
        </p:txBody>
      </p:sp>
      <p:sp>
        <p:nvSpPr>
          <p:cNvPr id="4109" name="Rectangle 9"/>
          <p:cNvSpPr>
            <a:spLocks noChangeArrowheads="1"/>
          </p:cNvSpPr>
          <p:nvPr/>
        </p:nvSpPr>
        <p:spPr bwMode="auto">
          <a:xfrm>
            <a:off x="6686266" y="5657361"/>
            <a:ext cx="243840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dirty="0"/>
              <a:t>Teacher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4549914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Investigator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0" y="3705463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Archaeologist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873" y="3792885"/>
            <a:ext cx="34067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Paleontologist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072" y="5332633"/>
            <a:ext cx="59442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Conservation</a:t>
            </a:r>
          </a:p>
          <a:p>
            <a:r>
              <a:rPr lang="en-US" sz="4000" dirty="0"/>
              <a:t> Electronics        Ecology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4617834"/>
            <a:ext cx="4307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PADI RESCUE DIVER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8517" y="6332906"/>
            <a:ext cx="1002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ETC.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60942"/>
            <a:ext cx="3200400" cy="24003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032" y="1546251"/>
            <a:ext cx="2995512" cy="2246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240" y="1432064"/>
            <a:ext cx="3418288" cy="23144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391400" y="5257800"/>
            <a:ext cx="1372430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MPA’s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75900" y="4399208"/>
            <a:ext cx="156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MSSC CPT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9" t="8118" r="11756" b="16793"/>
          <a:stretch/>
        </p:blipFill>
        <p:spPr>
          <a:xfrm>
            <a:off x="761999" y="685799"/>
            <a:ext cx="2971801" cy="2819401"/>
          </a:xfrm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6" t="3832" r="10956" b="15373"/>
          <a:stretch/>
        </p:blipFill>
        <p:spPr>
          <a:xfrm>
            <a:off x="5153134" y="368490"/>
            <a:ext cx="2895600" cy="298076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900" y="2862610"/>
            <a:ext cx="2000567" cy="33266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965" y="3472218"/>
            <a:ext cx="3697985" cy="30764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76" y="3017292"/>
            <a:ext cx="1951782" cy="30173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0527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609600"/>
            <a:ext cx="3222752" cy="2417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11700"/>
            <a:ext cx="2565400" cy="193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69" y="952796"/>
            <a:ext cx="3826933" cy="287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859" y="3822996"/>
            <a:ext cx="2886917" cy="23086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195" y="3063058"/>
            <a:ext cx="2860579" cy="23471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8430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-22225"/>
            <a:ext cx="7772400" cy="784225"/>
          </a:xfrm>
        </p:spPr>
        <p:txBody>
          <a:bodyPr/>
          <a:lstStyle/>
          <a:p>
            <a:pPr eaLnBrk="1" hangingPunct="1"/>
            <a:r>
              <a:rPr lang="en-US" sz="3000" b="1" dirty="0"/>
              <a:t>Course Syllabus &amp; Expectations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7620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3400" y="1143000"/>
            <a:ext cx="861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>
                <a:latin typeface="Trebuchet MS"/>
                <a:cs typeface="Trebuchet MS"/>
              </a:rPr>
              <a:t>  Materials</a:t>
            </a:r>
          </a:p>
          <a:p>
            <a:endParaRPr lang="en-US" sz="2400" dirty="0">
              <a:latin typeface="Trebuchet MS"/>
              <a:cs typeface="Trebuchet MS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Trebuchet MS"/>
                <a:cs typeface="Trebuchet MS"/>
              </a:rPr>
              <a:t>  Course Content</a:t>
            </a:r>
          </a:p>
          <a:p>
            <a:endParaRPr lang="en-US" sz="2400" dirty="0">
              <a:latin typeface="Trebuchet MS"/>
              <a:cs typeface="Trebuchet MS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Trebuchet MS"/>
                <a:cs typeface="Trebuchet MS"/>
              </a:rPr>
              <a:t>  Expectations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65914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114800"/>
            <a:ext cx="2133600" cy="23554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795" y="3102313"/>
            <a:ext cx="1357313" cy="131555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0822" y="976450"/>
            <a:ext cx="3086100" cy="230270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1065097"/>
            <a:ext cx="2409825" cy="18954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4487" y="3495296"/>
            <a:ext cx="2963418" cy="221970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7018" y="4639894"/>
            <a:ext cx="2305050" cy="19812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-22225"/>
            <a:ext cx="7772400" cy="784225"/>
          </a:xfrm>
        </p:spPr>
        <p:txBody>
          <a:bodyPr/>
          <a:lstStyle/>
          <a:p>
            <a:pPr eaLnBrk="1" hangingPunct="1"/>
            <a:r>
              <a:rPr lang="en-US" sz="3000" b="1" dirty="0"/>
              <a:t>Course Syllabus &amp; Expectations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7620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3400" y="1143000"/>
            <a:ext cx="861060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700" dirty="0">
                <a:latin typeface="Trebuchet MS"/>
                <a:cs typeface="Trebuchet MS"/>
              </a:rPr>
              <a:t>  Grading</a:t>
            </a:r>
          </a:p>
          <a:p>
            <a:endParaRPr lang="en-US" sz="2700" dirty="0">
              <a:latin typeface="Trebuchet MS"/>
              <a:cs typeface="Trebuchet MS"/>
            </a:endParaRPr>
          </a:p>
          <a:p>
            <a:pPr>
              <a:buFont typeface="Arial"/>
              <a:buChar char="•"/>
            </a:pPr>
            <a:r>
              <a:rPr lang="en-US" sz="2700" dirty="0">
                <a:latin typeface="Trebuchet MS"/>
                <a:cs typeface="Trebuchet MS"/>
              </a:rPr>
              <a:t>  Attendance</a:t>
            </a:r>
          </a:p>
          <a:p>
            <a:endParaRPr lang="en-US" sz="2700" dirty="0">
              <a:latin typeface="Trebuchet MS"/>
              <a:cs typeface="Trebuchet MS"/>
            </a:endParaRPr>
          </a:p>
          <a:p>
            <a:pPr>
              <a:buFont typeface="Arial"/>
              <a:buChar char="•"/>
            </a:pPr>
            <a:r>
              <a:rPr lang="en-US" sz="2700" dirty="0">
                <a:latin typeface="Trebuchet MS"/>
                <a:cs typeface="Trebuchet MS"/>
              </a:rPr>
              <a:t>  Passes</a:t>
            </a:r>
          </a:p>
          <a:p>
            <a:pPr>
              <a:buFont typeface="Arial"/>
              <a:buChar char="•"/>
            </a:pPr>
            <a:endParaRPr lang="en-US" sz="2700" dirty="0">
              <a:latin typeface="Trebuchet MS"/>
              <a:cs typeface="Trebuchet MS"/>
            </a:endParaRPr>
          </a:p>
          <a:p>
            <a:pPr>
              <a:buFont typeface="Arial"/>
              <a:buChar char="•"/>
            </a:pPr>
            <a:r>
              <a:rPr lang="en-US" sz="2700" dirty="0">
                <a:latin typeface="Trebuchet MS"/>
                <a:cs typeface="Trebuchet MS"/>
              </a:rPr>
              <a:t>  Classroom Behavior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65914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532" y="955647"/>
            <a:ext cx="3170984" cy="23209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-22225"/>
            <a:ext cx="7772400" cy="784225"/>
          </a:xfrm>
        </p:spPr>
        <p:txBody>
          <a:bodyPr/>
          <a:lstStyle/>
          <a:p>
            <a:pPr eaLnBrk="1" hangingPunct="1"/>
            <a:r>
              <a:rPr lang="en-US" sz="3000" b="1" dirty="0"/>
              <a:t>Course Syllabus &amp; Expectations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7620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4083" y="1030196"/>
            <a:ext cx="8153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700" dirty="0">
                <a:latin typeface="Trebuchet MS"/>
                <a:cs typeface="Trebuchet MS"/>
              </a:rPr>
              <a:t>  Any questions?</a:t>
            </a: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65914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90" y="2347491"/>
            <a:ext cx="2133600" cy="319663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383" y="3505200"/>
            <a:ext cx="4626429" cy="2590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1196136"/>
            <a:ext cx="2143125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295400"/>
            <a:ext cx="7583487" cy="1044388"/>
          </a:xfrm>
        </p:spPr>
        <p:txBody>
          <a:bodyPr/>
          <a:lstStyle/>
          <a:p>
            <a:r>
              <a:rPr lang="en-US" sz="2800" dirty="0"/>
              <a:t>Observation Activity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2FB5BB-A0C6-4CA3-9D21-26A7E7B87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 my Instructions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41A759-D3A2-4497-93FB-D639C5B46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610" y="2505074"/>
            <a:ext cx="4488877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08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-22225"/>
            <a:ext cx="7772400" cy="784225"/>
          </a:xfrm>
        </p:spPr>
        <p:txBody>
          <a:bodyPr/>
          <a:lstStyle/>
          <a:p>
            <a:pPr eaLnBrk="1" hangingPunct="1"/>
            <a:r>
              <a:rPr lang="en-US" sz="3000" b="1" dirty="0"/>
              <a:t>Investigator Dossier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7620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2" name="Rectangle 9"/>
          <p:cNvSpPr>
            <a:spLocks noChangeArrowheads="1"/>
          </p:cNvSpPr>
          <p:nvPr/>
        </p:nvSpPr>
        <p:spPr bwMode="auto">
          <a:xfrm>
            <a:off x="685800" y="1447800"/>
            <a:ext cx="7848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2500" dirty="0">
                <a:solidFill>
                  <a:schemeClr val="tx2"/>
                </a:solidFill>
                <a:latin typeface="Trebuchet MS"/>
                <a:cs typeface="Trebuchet MS"/>
              </a:rPr>
              <a:t>Now that you have had a *brief* taste of how perceptions affects observations, I want to see your perception of yourself by filling out an investigator dossier.</a:t>
            </a:r>
          </a:p>
          <a:p>
            <a:endParaRPr lang="en-US" sz="2500" dirty="0">
              <a:solidFill>
                <a:srgbClr val="FF0000"/>
              </a:solidFill>
              <a:latin typeface="Trebuchet MS"/>
              <a:cs typeface="Trebuchet M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4256038"/>
            <a:ext cx="80772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solidFill>
                  <a:schemeClr val="tx2"/>
                </a:solidFill>
                <a:latin typeface="Trebuchet MS"/>
                <a:cs typeface="Trebuchet MS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en-US" sz="2300" dirty="0">
                <a:latin typeface="Trebuchet MS"/>
                <a:cs typeface="Trebuchet MS"/>
              </a:rPr>
              <a:t> Agreements: </a:t>
            </a:r>
            <a:r>
              <a:rPr lang="en-US" sz="2300" dirty="0">
                <a:solidFill>
                  <a:schemeClr val="tx2"/>
                </a:solidFill>
                <a:latin typeface="Trebuchet MS"/>
                <a:cs typeface="Trebuchet MS"/>
              </a:rPr>
              <a:t> </a:t>
            </a:r>
            <a:r>
              <a:rPr lang="en-US" sz="2300" dirty="0">
                <a:solidFill>
                  <a:srgbClr val="FF0000"/>
                </a:solidFill>
                <a:latin typeface="Trebuchet MS"/>
                <a:cs typeface="Trebuchet MS"/>
              </a:rPr>
              <a:t>Due Friday, September  4, 2015</a:t>
            </a:r>
          </a:p>
          <a:p>
            <a:pPr>
              <a:buFont typeface="Arial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Trebuchet MS"/>
                <a:cs typeface="Trebuchet MS"/>
              </a:rPr>
              <a:t> </a:t>
            </a:r>
            <a:r>
              <a:rPr lang="en-US" sz="2300" dirty="0">
                <a:solidFill>
                  <a:srgbClr val="000000"/>
                </a:solidFill>
                <a:latin typeface="Trebuchet MS"/>
                <a:cs typeface="Trebuchet MS"/>
              </a:rPr>
              <a:t>Investigator Dossier: </a:t>
            </a:r>
            <a:r>
              <a:rPr lang="en-US" sz="2300" dirty="0">
                <a:solidFill>
                  <a:srgbClr val="FF0000"/>
                </a:solidFill>
                <a:latin typeface="Trebuchet MS"/>
                <a:cs typeface="Trebuchet MS"/>
              </a:rPr>
              <a:t>Due Monday, September 7,  2020</a:t>
            </a:r>
          </a:p>
          <a:p>
            <a:pPr>
              <a:buFont typeface="Arial" charset="0"/>
              <a:buChar char="•"/>
            </a:pPr>
            <a:r>
              <a:rPr lang="en-US" sz="2300" dirty="0">
                <a:solidFill>
                  <a:srgbClr val="FF0000"/>
                </a:solidFill>
                <a:latin typeface="Trebuchet MS"/>
                <a:cs typeface="Trebuchet MS"/>
              </a:rPr>
              <a:t>Essential Questions: Due Friday, September 11, 2020</a:t>
            </a:r>
          </a:p>
          <a:p>
            <a:pPr>
              <a:buFont typeface="Arial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Trebuchet MS"/>
                <a:cs typeface="Trebuchet MS"/>
              </a:rPr>
              <a:t> </a:t>
            </a:r>
            <a:r>
              <a:rPr lang="en-US" sz="2300" dirty="0">
                <a:solidFill>
                  <a:srgbClr val="000000"/>
                </a:solidFill>
                <a:latin typeface="Trebuchet MS"/>
                <a:cs typeface="Trebuchet MS"/>
              </a:rPr>
              <a:t>Have a great rest of the day and week! </a:t>
            </a:r>
          </a:p>
        </p:txBody>
      </p:sp>
      <p:sp>
        <p:nvSpPr>
          <p:cNvPr id="12" name="Up Ribbon 11"/>
          <p:cNvSpPr/>
          <p:nvPr/>
        </p:nvSpPr>
        <p:spPr>
          <a:xfrm>
            <a:off x="990600" y="3200400"/>
            <a:ext cx="6781800" cy="838200"/>
          </a:xfrm>
          <a:prstGeom prst="ribbon2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Reminders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65914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1249</TotalTime>
  <Words>235</Words>
  <Application>Microsoft Office PowerPoint</Application>
  <PresentationFormat>On-screen Show (4:3)</PresentationFormat>
  <Paragraphs>63</Paragraphs>
  <Slides>10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2</vt:lpstr>
      <vt:lpstr>Revolution</vt:lpstr>
      <vt:lpstr>Welcome to Forensic Science!</vt:lpstr>
      <vt:lpstr>Today’s Agenda </vt:lpstr>
      <vt:lpstr>General Science</vt:lpstr>
      <vt:lpstr>PowerPoint Presentation</vt:lpstr>
      <vt:lpstr>PowerPoint Presentation</vt:lpstr>
      <vt:lpstr>Course Syllabus &amp; Expectations</vt:lpstr>
      <vt:lpstr>Course Syllabus &amp; Expectations</vt:lpstr>
      <vt:lpstr>Course Syllabus &amp; Expectations</vt:lpstr>
      <vt:lpstr>Observation Activity </vt:lpstr>
      <vt:lpstr>Investigator Dossier</vt:lpstr>
    </vt:vector>
  </TitlesOfParts>
  <Company>Buckeye Union High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General Science  at Buckeye Union High School!</dc:title>
  <dc:creator>Joseph P Wilson</dc:creator>
  <cp:lastModifiedBy>Eric Fernandez</cp:lastModifiedBy>
  <cp:revision>91</cp:revision>
  <dcterms:created xsi:type="dcterms:W3CDTF">2008-08-06T00:10:36Z</dcterms:created>
  <dcterms:modified xsi:type="dcterms:W3CDTF">2023-08-10T21:43:12Z</dcterms:modified>
</cp:coreProperties>
</file>