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57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1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1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7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7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2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00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9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5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4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38267-9358-4802-AE61-EDB748792285}" type="datetimeFigureOut">
              <a:rPr lang="en-US" smtClean="0"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2D61A-FD58-4BF8-AA13-7E241CC97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1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6750" y="2658793"/>
            <a:ext cx="6771249" cy="85116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nductiondeduction 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397" y="349935"/>
            <a:ext cx="4937760" cy="61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825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Fernandez</dc:creator>
  <cp:lastModifiedBy>Eric Fernandez</cp:lastModifiedBy>
  <cp:revision>2</cp:revision>
  <dcterms:created xsi:type="dcterms:W3CDTF">2017-08-30T13:49:59Z</dcterms:created>
  <dcterms:modified xsi:type="dcterms:W3CDTF">2017-08-30T13:53:31Z</dcterms:modified>
</cp:coreProperties>
</file>